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7"/>
  </p:notesMasterIdLst>
  <p:sldIdLst>
    <p:sldId id="256" r:id="rId2"/>
    <p:sldId id="260" r:id="rId3"/>
    <p:sldId id="261" r:id="rId4"/>
    <p:sldId id="263" r:id="rId5"/>
    <p:sldId id="264" r:id="rId6"/>
    <p:sldId id="257" r:id="rId7"/>
    <p:sldId id="266" r:id="rId8"/>
    <p:sldId id="267" r:id="rId9"/>
    <p:sldId id="265" r:id="rId10"/>
    <p:sldId id="268" r:id="rId11"/>
    <p:sldId id="277" r:id="rId12"/>
    <p:sldId id="278" r:id="rId13"/>
    <p:sldId id="279" r:id="rId14"/>
    <p:sldId id="275" r:id="rId15"/>
    <p:sldId id="27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695" autoAdjust="0"/>
  </p:normalViewPr>
  <p:slideViewPr>
    <p:cSldViewPr>
      <p:cViewPr varScale="1">
        <p:scale>
          <a:sx n="73" d="100"/>
          <a:sy n="73" d="100"/>
        </p:scale>
        <p:origin x="-5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1983E-7C8E-424D-B1E3-8053A4D9D2C2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CA"/>
        </a:p>
      </dgm:t>
    </dgm:pt>
    <dgm:pt modelId="{5E94E3DF-2777-45F9-AADE-A3C1662962F6}">
      <dgm:prSet phldrT="[Text]" custT="1"/>
      <dgm:spPr/>
      <dgm:t>
        <a:bodyPr/>
        <a:lstStyle/>
        <a:p>
          <a:r>
            <a:rPr lang="en-US" sz="2400" dirty="0" smtClean="0"/>
            <a:t>Research Designs</a:t>
          </a:r>
          <a:endParaRPr lang="en-CA" sz="2400" dirty="0"/>
        </a:p>
      </dgm:t>
    </dgm:pt>
    <dgm:pt modelId="{0EBDB276-2110-432C-9DB9-2A4D01E23173}" type="parTrans" cxnId="{C19390A6-1BD7-4626-8FB7-899D3C4BC933}">
      <dgm:prSet/>
      <dgm:spPr/>
      <dgm:t>
        <a:bodyPr/>
        <a:lstStyle/>
        <a:p>
          <a:endParaRPr lang="en-CA"/>
        </a:p>
      </dgm:t>
    </dgm:pt>
    <dgm:pt modelId="{DE6698BE-7467-46AA-9600-EDF9B5134BFB}" type="sibTrans" cxnId="{C19390A6-1BD7-4626-8FB7-899D3C4BC933}">
      <dgm:prSet/>
      <dgm:spPr/>
      <dgm:t>
        <a:bodyPr/>
        <a:lstStyle/>
        <a:p>
          <a:endParaRPr lang="en-CA"/>
        </a:p>
      </dgm:t>
    </dgm:pt>
    <dgm:pt modelId="{6B60BDF7-BA33-4937-8C22-2E0CB18F1B97}">
      <dgm:prSet phldrT="[Text]" custT="1"/>
      <dgm:spPr/>
      <dgm:t>
        <a:bodyPr/>
        <a:lstStyle/>
        <a:p>
          <a:r>
            <a:rPr lang="en-US" sz="1800" dirty="0" smtClean="0"/>
            <a:t>Research on Instructional Strategies</a:t>
          </a:r>
          <a:endParaRPr lang="en-CA" sz="1800" dirty="0"/>
        </a:p>
      </dgm:t>
    </dgm:pt>
    <dgm:pt modelId="{872E7F99-BB4C-480D-B63B-1AD90448C8BB}" type="parTrans" cxnId="{FD014DE1-8E17-4D46-AB18-15EAA1B7C6D3}">
      <dgm:prSet/>
      <dgm:spPr/>
      <dgm:t>
        <a:bodyPr/>
        <a:lstStyle/>
        <a:p>
          <a:endParaRPr lang="en-CA"/>
        </a:p>
      </dgm:t>
    </dgm:pt>
    <dgm:pt modelId="{D31D6818-D46C-4B81-857E-117EA4524EA2}" type="sibTrans" cxnId="{FD014DE1-8E17-4D46-AB18-15EAA1B7C6D3}">
      <dgm:prSet/>
      <dgm:spPr/>
      <dgm:t>
        <a:bodyPr/>
        <a:lstStyle/>
        <a:p>
          <a:endParaRPr lang="en-CA"/>
        </a:p>
      </dgm:t>
    </dgm:pt>
    <dgm:pt modelId="{296B41FC-95BF-458F-AE4D-3BE00B4C794E}">
      <dgm:prSet phldrT="[Text]" custT="1"/>
      <dgm:spPr/>
      <dgm:t>
        <a:bodyPr/>
        <a:lstStyle/>
        <a:p>
          <a:r>
            <a:rPr lang="en-US" sz="1800" dirty="0" smtClean="0"/>
            <a:t>Research on Educational Technologies</a:t>
          </a:r>
          <a:endParaRPr lang="en-CA" sz="1800" dirty="0"/>
        </a:p>
      </dgm:t>
    </dgm:pt>
    <dgm:pt modelId="{39F42648-3A8C-4C8D-8FBD-20021378F52E}" type="parTrans" cxnId="{58F8678C-63C2-4BEA-9CF8-1272E5FE22E4}">
      <dgm:prSet/>
      <dgm:spPr/>
      <dgm:t>
        <a:bodyPr/>
        <a:lstStyle/>
        <a:p>
          <a:endParaRPr lang="en-CA"/>
        </a:p>
      </dgm:t>
    </dgm:pt>
    <dgm:pt modelId="{2430BC11-CD8D-4B96-A61C-659E3F62684B}" type="sibTrans" cxnId="{58F8678C-63C2-4BEA-9CF8-1272E5FE22E4}">
      <dgm:prSet/>
      <dgm:spPr/>
      <dgm:t>
        <a:bodyPr/>
        <a:lstStyle/>
        <a:p>
          <a:endParaRPr lang="en-CA"/>
        </a:p>
      </dgm:t>
    </dgm:pt>
    <dgm:pt modelId="{86B2E25C-765C-4002-97A8-824E0ECCB5D0}">
      <dgm:prSet phldrT="[Text]" custT="1"/>
      <dgm:spPr/>
      <dgm:t>
        <a:bodyPr/>
        <a:lstStyle/>
        <a:p>
          <a:r>
            <a:rPr lang="en-US" sz="1800" dirty="0" smtClean="0"/>
            <a:t>Research on Models for Instructional Design</a:t>
          </a:r>
          <a:endParaRPr lang="en-CA" sz="1800" dirty="0"/>
        </a:p>
      </dgm:t>
    </dgm:pt>
    <dgm:pt modelId="{433657BF-5A04-45F1-8DD2-38641094C8D9}" type="parTrans" cxnId="{5E80AC64-42F6-497B-A08A-A7CF76729B53}">
      <dgm:prSet/>
      <dgm:spPr/>
      <dgm:t>
        <a:bodyPr/>
        <a:lstStyle/>
        <a:p>
          <a:endParaRPr lang="en-CA"/>
        </a:p>
      </dgm:t>
    </dgm:pt>
    <dgm:pt modelId="{10AB661E-A777-490E-ACE0-FB238731B94E}" type="sibTrans" cxnId="{5E80AC64-42F6-497B-A08A-A7CF76729B53}">
      <dgm:prSet/>
      <dgm:spPr/>
      <dgm:t>
        <a:bodyPr/>
        <a:lstStyle/>
        <a:p>
          <a:endParaRPr lang="en-CA"/>
        </a:p>
      </dgm:t>
    </dgm:pt>
    <dgm:pt modelId="{21DC7D86-6EA3-4D48-B034-AF371FB0DEA2}">
      <dgm:prSet phldrT="[Text]" custT="1"/>
      <dgm:spPr/>
      <dgm:t>
        <a:bodyPr/>
        <a:lstStyle/>
        <a:p>
          <a:r>
            <a:rPr lang="en-US" sz="1800" dirty="0" smtClean="0"/>
            <a:t>Research on Design and Development</a:t>
          </a:r>
          <a:endParaRPr lang="en-CA" sz="1800" dirty="0"/>
        </a:p>
      </dgm:t>
    </dgm:pt>
    <dgm:pt modelId="{3245ECFB-C178-44EF-A737-D9AEEE184819}" type="parTrans" cxnId="{CA243B49-EE59-4546-BC00-BE034DD321A2}">
      <dgm:prSet/>
      <dgm:spPr/>
      <dgm:t>
        <a:bodyPr/>
        <a:lstStyle/>
        <a:p>
          <a:endParaRPr lang="en-CA"/>
        </a:p>
      </dgm:t>
    </dgm:pt>
    <dgm:pt modelId="{9076BFA2-6A62-424F-A1A5-B66B943081AC}" type="sibTrans" cxnId="{CA243B49-EE59-4546-BC00-BE034DD321A2}">
      <dgm:prSet/>
      <dgm:spPr/>
      <dgm:t>
        <a:bodyPr/>
        <a:lstStyle/>
        <a:p>
          <a:endParaRPr lang="en-CA"/>
        </a:p>
      </dgm:t>
    </dgm:pt>
    <dgm:pt modelId="{E2BAC4CE-B52C-4321-BE64-1A7DF02EC713}">
      <dgm:prSet phldrT="[Text]" custT="1"/>
      <dgm:spPr>
        <a:ln>
          <a:solidFill>
            <a:srgbClr val="00B050"/>
          </a:solidFill>
        </a:ln>
      </dgm:spPr>
      <dgm:t>
        <a:bodyPr/>
        <a:lstStyle/>
        <a:p>
          <a:r>
            <a:rPr lang="en-US" sz="1800" dirty="0" smtClean="0"/>
            <a:t>Strategies</a:t>
          </a:r>
          <a:endParaRPr lang="en-CA" sz="1800" dirty="0"/>
        </a:p>
      </dgm:t>
    </dgm:pt>
    <dgm:pt modelId="{E0917BA6-0F4C-46B1-90BF-BA36FA5ADCD8}" type="parTrans" cxnId="{E9230EDE-CA0D-493F-B59F-AE0C080FFD46}">
      <dgm:prSet/>
      <dgm:spPr/>
      <dgm:t>
        <a:bodyPr/>
        <a:lstStyle/>
        <a:p>
          <a:endParaRPr lang="en-CA"/>
        </a:p>
      </dgm:t>
    </dgm:pt>
    <dgm:pt modelId="{22CDC686-3CEC-493F-9940-35B5B4A2E8B5}" type="sibTrans" cxnId="{E9230EDE-CA0D-493F-B59F-AE0C080FFD46}">
      <dgm:prSet/>
      <dgm:spPr/>
      <dgm:t>
        <a:bodyPr/>
        <a:lstStyle/>
        <a:p>
          <a:endParaRPr lang="en-CA"/>
        </a:p>
      </dgm:t>
    </dgm:pt>
    <dgm:pt modelId="{A134E2C1-DAFE-4B55-897F-93AE5C8CDC95}">
      <dgm:prSet phldrT="[Text]" custT="1"/>
      <dgm:spPr>
        <a:ln>
          <a:solidFill>
            <a:srgbClr val="00B050"/>
          </a:solidFill>
        </a:ln>
      </dgm:spPr>
      <dgm:t>
        <a:bodyPr/>
        <a:lstStyle/>
        <a:p>
          <a:r>
            <a:rPr lang="en-US" sz="1800" dirty="0" smtClean="0"/>
            <a:t>Technologies</a:t>
          </a:r>
          <a:endParaRPr lang="en-CA" sz="1800" dirty="0"/>
        </a:p>
      </dgm:t>
    </dgm:pt>
    <dgm:pt modelId="{C0BDE78A-C4F8-4C93-A390-6766181F8D61}" type="parTrans" cxnId="{5A29822D-B1CC-48AB-A16B-8F1B05087523}">
      <dgm:prSet/>
      <dgm:spPr/>
      <dgm:t>
        <a:bodyPr/>
        <a:lstStyle/>
        <a:p>
          <a:endParaRPr lang="en-CA"/>
        </a:p>
      </dgm:t>
    </dgm:pt>
    <dgm:pt modelId="{D4A93FA5-B2B1-4A95-9983-692D939DD939}" type="sibTrans" cxnId="{5A29822D-B1CC-48AB-A16B-8F1B05087523}">
      <dgm:prSet/>
      <dgm:spPr/>
      <dgm:t>
        <a:bodyPr/>
        <a:lstStyle/>
        <a:p>
          <a:endParaRPr lang="en-CA"/>
        </a:p>
      </dgm:t>
    </dgm:pt>
    <dgm:pt modelId="{1F7367DA-03CC-4011-AD9D-F9CDEBCA9D16}">
      <dgm:prSet phldrT="[Text]" custT="1"/>
      <dgm:spPr>
        <a:ln>
          <a:solidFill>
            <a:srgbClr val="00B050"/>
          </a:solidFill>
        </a:ln>
      </dgm:spPr>
      <dgm:t>
        <a:bodyPr/>
        <a:lstStyle/>
        <a:p>
          <a:r>
            <a:rPr lang="en-US" sz="1800" dirty="0" smtClean="0"/>
            <a:t>Models</a:t>
          </a:r>
          <a:endParaRPr lang="en-CA" sz="1800" dirty="0"/>
        </a:p>
      </dgm:t>
    </dgm:pt>
    <dgm:pt modelId="{8CF56BEB-F3A0-4BD8-9C55-E98D475A259F}" type="parTrans" cxnId="{EEC78711-A6C3-497D-8E80-FEF828A64926}">
      <dgm:prSet/>
      <dgm:spPr/>
      <dgm:t>
        <a:bodyPr/>
        <a:lstStyle/>
        <a:p>
          <a:endParaRPr lang="en-CA"/>
        </a:p>
      </dgm:t>
    </dgm:pt>
    <dgm:pt modelId="{EEC2A338-3562-4197-A3EE-C43E7A5F6B4D}" type="sibTrans" cxnId="{EEC78711-A6C3-497D-8E80-FEF828A64926}">
      <dgm:prSet/>
      <dgm:spPr/>
      <dgm:t>
        <a:bodyPr/>
        <a:lstStyle/>
        <a:p>
          <a:endParaRPr lang="en-CA"/>
        </a:p>
      </dgm:t>
    </dgm:pt>
    <dgm:pt modelId="{D66BBD41-1505-4E80-8106-8C17383D5C95}">
      <dgm:prSet phldrT="[Text]" custT="1"/>
      <dgm:spPr>
        <a:ln>
          <a:solidFill>
            <a:srgbClr val="00B050"/>
          </a:solidFill>
        </a:ln>
      </dgm:spPr>
      <dgm:t>
        <a:bodyPr/>
        <a:lstStyle/>
        <a:p>
          <a:r>
            <a:rPr lang="en-US" sz="1800" dirty="0" smtClean="0"/>
            <a:t>Design and Development</a:t>
          </a:r>
          <a:endParaRPr lang="en-CA" sz="1800" dirty="0"/>
        </a:p>
      </dgm:t>
    </dgm:pt>
    <dgm:pt modelId="{500C3B68-CA0B-4AE8-AFA6-848E62A0D75A}" type="parTrans" cxnId="{37C6B2FB-2417-41D9-8614-F677396D037D}">
      <dgm:prSet/>
      <dgm:spPr/>
      <dgm:t>
        <a:bodyPr/>
        <a:lstStyle/>
        <a:p>
          <a:endParaRPr lang="en-CA"/>
        </a:p>
      </dgm:t>
    </dgm:pt>
    <dgm:pt modelId="{B3BF5D5B-96A9-4991-8DDF-29F8CBF59C6F}" type="sibTrans" cxnId="{37C6B2FB-2417-41D9-8614-F677396D037D}">
      <dgm:prSet/>
      <dgm:spPr/>
      <dgm:t>
        <a:bodyPr/>
        <a:lstStyle/>
        <a:p>
          <a:endParaRPr lang="en-CA"/>
        </a:p>
      </dgm:t>
    </dgm:pt>
    <dgm:pt modelId="{28974894-9FD0-401F-B5C9-9B6063F27917}" type="pres">
      <dgm:prSet presAssocID="{C1A1983E-7C8E-424D-B1E3-8053A4D9D2C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118C8FE1-DBB9-4637-AC38-4E662BD226B8}" type="pres">
      <dgm:prSet presAssocID="{5E94E3DF-2777-45F9-AADE-A3C1662962F6}" presName="hierRoot1" presStyleCnt="0"/>
      <dgm:spPr/>
    </dgm:pt>
    <dgm:pt modelId="{868634EC-B4BB-4A9E-B9E6-B4C90C89734C}" type="pres">
      <dgm:prSet presAssocID="{5E94E3DF-2777-45F9-AADE-A3C1662962F6}" presName="composite" presStyleCnt="0"/>
      <dgm:spPr/>
    </dgm:pt>
    <dgm:pt modelId="{C32B2838-30D5-4357-A4AA-57E8E2D07612}" type="pres">
      <dgm:prSet presAssocID="{5E94E3DF-2777-45F9-AADE-A3C1662962F6}" presName="background" presStyleLbl="node0" presStyleIdx="0" presStyleCnt="1"/>
      <dgm:spPr/>
    </dgm:pt>
    <dgm:pt modelId="{DB339990-CFE4-4880-9F70-16BB49F328DB}" type="pres">
      <dgm:prSet presAssocID="{5E94E3DF-2777-45F9-AADE-A3C1662962F6}" presName="text" presStyleLbl="fgAcc0" presStyleIdx="0" presStyleCnt="1" custScaleX="173403" custScaleY="100189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4AD9BFA-3460-4C02-B03A-C716609F67AA}" type="pres">
      <dgm:prSet presAssocID="{5E94E3DF-2777-45F9-AADE-A3C1662962F6}" presName="hierChild2" presStyleCnt="0"/>
      <dgm:spPr/>
    </dgm:pt>
    <dgm:pt modelId="{BC7E3910-6978-4B41-AAE0-8F69B7260593}" type="pres">
      <dgm:prSet presAssocID="{872E7F99-BB4C-480D-B63B-1AD90448C8BB}" presName="Name10" presStyleLbl="parChTrans1D2" presStyleIdx="0" presStyleCnt="4"/>
      <dgm:spPr/>
      <dgm:t>
        <a:bodyPr/>
        <a:lstStyle/>
        <a:p>
          <a:endParaRPr lang="en-CA"/>
        </a:p>
      </dgm:t>
    </dgm:pt>
    <dgm:pt modelId="{2BDBC598-DA3A-43DF-AF1F-AA726BD55618}" type="pres">
      <dgm:prSet presAssocID="{6B60BDF7-BA33-4937-8C22-2E0CB18F1B97}" presName="hierRoot2" presStyleCnt="0"/>
      <dgm:spPr/>
    </dgm:pt>
    <dgm:pt modelId="{35CF108A-7080-4608-8331-EDEB2900E8DD}" type="pres">
      <dgm:prSet presAssocID="{6B60BDF7-BA33-4937-8C22-2E0CB18F1B97}" presName="composite2" presStyleCnt="0"/>
      <dgm:spPr/>
    </dgm:pt>
    <dgm:pt modelId="{84009799-1C3D-4719-84F9-FC4EE7610D33}" type="pres">
      <dgm:prSet presAssocID="{6B60BDF7-BA33-4937-8C22-2E0CB18F1B97}" presName="background2" presStyleLbl="node2" presStyleIdx="0" presStyleCnt="4"/>
      <dgm:spPr/>
    </dgm:pt>
    <dgm:pt modelId="{D6343776-1831-4A17-89D5-79D3E822AB65}" type="pres">
      <dgm:prSet presAssocID="{6B60BDF7-BA33-4937-8C22-2E0CB18F1B97}" presName="text2" presStyleLbl="fgAcc2" presStyleIdx="0" presStyleCnt="4" custScaleY="14381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8A3374B-FEC5-4E81-8373-2BE78BE9A9A2}" type="pres">
      <dgm:prSet presAssocID="{6B60BDF7-BA33-4937-8C22-2E0CB18F1B97}" presName="hierChild3" presStyleCnt="0"/>
      <dgm:spPr/>
    </dgm:pt>
    <dgm:pt modelId="{B2978DE5-CA77-490B-BE5C-07CF78260173}" type="pres">
      <dgm:prSet presAssocID="{E0917BA6-0F4C-46B1-90BF-BA36FA5ADCD8}" presName="Name17" presStyleLbl="parChTrans1D3" presStyleIdx="0" presStyleCnt="4"/>
      <dgm:spPr/>
      <dgm:t>
        <a:bodyPr/>
        <a:lstStyle/>
        <a:p>
          <a:endParaRPr lang="en-US"/>
        </a:p>
      </dgm:t>
    </dgm:pt>
    <dgm:pt modelId="{83686BE7-8906-4AB9-9614-78EFAA0550F5}" type="pres">
      <dgm:prSet presAssocID="{E2BAC4CE-B52C-4321-BE64-1A7DF02EC713}" presName="hierRoot3" presStyleCnt="0"/>
      <dgm:spPr/>
    </dgm:pt>
    <dgm:pt modelId="{1A297EC2-5EED-4043-B1DF-D7E0BAF51B63}" type="pres">
      <dgm:prSet presAssocID="{E2BAC4CE-B52C-4321-BE64-1A7DF02EC713}" presName="composite3" presStyleCnt="0"/>
      <dgm:spPr/>
    </dgm:pt>
    <dgm:pt modelId="{44516ED5-07A5-4E8E-9B11-BB53529F47EB}" type="pres">
      <dgm:prSet presAssocID="{E2BAC4CE-B52C-4321-BE64-1A7DF02EC713}" presName="background3" presStyleLbl="node3" presStyleIdx="0" presStyleCnt="4"/>
      <dgm:spPr>
        <a:solidFill>
          <a:srgbClr val="92D050"/>
        </a:solidFill>
      </dgm:spPr>
      <dgm:t>
        <a:bodyPr/>
        <a:lstStyle/>
        <a:p>
          <a:endParaRPr lang="en-CA"/>
        </a:p>
      </dgm:t>
    </dgm:pt>
    <dgm:pt modelId="{E6F7801E-D68B-44D4-A231-A48678A67F6E}" type="pres">
      <dgm:prSet presAssocID="{E2BAC4CE-B52C-4321-BE64-1A7DF02EC713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587B683-7033-4280-BA2C-C1CAF6FC51C8}" type="pres">
      <dgm:prSet presAssocID="{E2BAC4CE-B52C-4321-BE64-1A7DF02EC713}" presName="hierChild4" presStyleCnt="0"/>
      <dgm:spPr/>
    </dgm:pt>
    <dgm:pt modelId="{CB14FB21-A522-483C-9F2D-28FAA606A798}" type="pres">
      <dgm:prSet presAssocID="{39F42648-3A8C-4C8D-8FBD-20021378F52E}" presName="Name10" presStyleLbl="parChTrans1D2" presStyleIdx="1" presStyleCnt="4"/>
      <dgm:spPr/>
      <dgm:t>
        <a:bodyPr/>
        <a:lstStyle/>
        <a:p>
          <a:endParaRPr lang="en-CA"/>
        </a:p>
      </dgm:t>
    </dgm:pt>
    <dgm:pt modelId="{1D713F9C-6BB2-46F1-89C2-59025A0E853D}" type="pres">
      <dgm:prSet presAssocID="{296B41FC-95BF-458F-AE4D-3BE00B4C794E}" presName="hierRoot2" presStyleCnt="0"/>
      <dgm:spPr/>
    </dgm:pt>
    <dgm:pt modelId="{5341633C-1538-43FF-8B99-E3FC2CEC5179}" type="pres">
      <dgm:prSet presAssocID="{296B41FC-95BF-458F-AE4D-3BE00B4C794E}" presName="composite2" presStyleCnt="0"/>
      <dgm:spPr/>
    </dgm:pt>
    <dgm:pt modelId="{A785F744-13A3-4AE9-A1F8-A956D98B8614}" type="pres">
      <dgm:prSet presAssocID="{296B41FC-95BF-458F-AE4D-3BE00B4C794E}" presName="background2" presStyleLbl="node2" presStyleIdx="1" presStyleCnt="4"/>
      <dgm:spPr/>
    </dgm:pt>
    <dgm:pt modelId="{AC8ED81D-4627-4075-8404-7D3A884498BD}" type="pres">
      <dgm:prSet presAssocID="{296B41FC-95BF-458F-AE4D-3BE00B4C794E}" presName="text2" presStyleLbl="fgAcc2" presStyleIdx="1" presStyleCnt="4" custScaleX="108791" custScaleY="14250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20EB33E-12A8-4F29-99E7-693492A98DFA}" type="pres">
      <dgm:prSet presAssocID="{296B41FC-95BF-458F-AE4D-3BE00B4C794E}" presName="hierChild3" presStyleCnt="0"/>
      <dgm:spPr/>
    </dgm:pt>
    <dgm:pt modelId="{B31D0FD2-9FD4-4962-B648-04E6A4D837FF}" type="pres">
      <dgm:prSet presAssocID="{C0BDE78A-C4F8-4C93-A390-6766181F8D61}" presName="Name17" presStyleLbl="parChTrans1D3" presStyleIdx="1" presStyleCnt="4"/>
      <dgm:spPr/>
      <dgm:t>
        <a:bodyPr/>
        <a:lstStyle/>
        <a:p>
          <a:endParaRPr lang="en-US"/>
        </a:p>
      </dgm:t>
    </dgm:pt>
    <dgm:pt modelId="{7D426FCC-08F1-4B8D-912A-C5272D2BF675}" type="pres">
      <dgm:prSet presAssocID="{A134E2C1-DAFE-4B55-897F-93AE5C8CDC95}" presName="hierRoot3" presStyleCnt="0"/>
      <dgm:spPr/>
    </dgm:pt>
    <dgm:pt modelId="{5C33B7FC-7353-469D-9E83-5B07620C1CAB}" type="pres">
      <dgm:prSet presAssocID="{A134E2C1-DAFE-4B55-897F-93AE5C8CDC95}" presName="composite3" presStyleCnt="0"/>
      <dgm:spPr/>
    </dgm:pt>
    <dgm:pt modelId="{35E75960-D017-461D-BE06-5ED2F4832F2D}" type="pres">
      <dgm:prSet presAssocID="{A134E2C1-DAFE-4B55-897F-93AE5C8CDC95}" presName="background3" presStyleLbl="node3" presStyleIdx="1" presStyleCnt="4"/>
      <dgm:spPr>
        <a:solidFill>
          <a:srgbClr val="92D050"/>
        </a:solidFill>
      </dgm:spPr>
      <dgm:t>
        <a:bodyPr/>
        <a:lstStyle/>
        <a:p>
          <a:endParaRPr lang="en-CA"/>
        </a:p>
      </dgm:t>
    </dgm:pt>
    <dgm:pt modelId="{CFBD771D-2F03-4247-B527-B1645CD7A478}" type="pres">
      <dgm:prSet presAssocID="{A134E2C1-DAFE-4B55-897F-93AE5C8CDC95}" presName="text3" presStyleLbl="fgAcc3" presStyleIdx="1" presStyleCnt="4" custScaleX="105943" custScaleY="10379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583D490-5B22-4A6A-BBEF-F34B79C7EA1B}" type="pres">
      <dgm:prSet presAssocID="{A134E2C1-DAFE-4B55-897F-93AE5C8CDC95}" presName="hierChild4" presStyleCnt="0"/>
      <dgm:spPr/>
    </dgm:pt>
    <dgm:pt modelId="{658BA863-0351-4F85-88B2-A5B5C9791DCF}" type="pres">
      <dgm:prSet presAssocID="{433657BF-5A04-45F1-8DD2-38641094C8D9}" presName="Name10" presStyleLbl="parChTrans1D2" presStyleIdx="2" presStyleCnt="4"/>
      <dgm:spPr/>
      <dgm:t>
        <a:bodyPr/>
        <a:lstStyle/>
        <a:p>
          <a:endParaRPr lang="en-CA"/>
        </a:p>
      </dgm:t>
    </dgm:pt>
    <dgm:pt modelId="{C35A0BDF-76F1-40EC-8F88-EFC624740ED3}" type="pres">
      <dgm:prSet presAssocID="{86B2E25C-765C-4002-97A8-824E0ECCB5D0}" presName="hierRoot2" presStyleCnt="0"/>
      <dgm:spPr/>
    </dgm:pt>
    <dgm:pt modelId="{B9AD3905-75A3-49AA-8947-45A9C94D96AD}" type="pres">
      <dgm:prSet presAssocID="{86B2E25C-765C-4002-97A8-824E0ECCB5D0}" presName="composite2" presStyleCnt="0"/>
      <dgm:spPr/>
    </dgm:pt>
    <dgm:pt modelId="{65A9131A-E10C-4448-A69B-E2C3D8D63FA7}" type="pres">
      <dgm:prSet presAssocID="{86B2E25C-765C-4002-97A8-824E0ECCB5D0}" presName="background2" presStyleLbl="node2" presStyleIdx="2" presStyleCnt="4"/>
      <dgm:spPr/>
    </dgm:pt>
    <dgm:pt modelId="{3B7D0E12-A06A-4D42-A383-97BAE7FFDEB9}" type="pres">
      <dgm:prSet presAssocID="{86B2E25C-765C-4002-97A8-824E0ECCB5D0}" presName="text2" presStyleLbl="fgAcc2" presStyleIdx="2" presStyleCnt="4" custScaleY="14799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8EDB2A1-B94C-4566-989F-80AAF1E5CBA9}" type="pres">
      <dgm:prSet presAssocID="{86B2E25C-765C-4002-97A8-824E0ECCB5D0}" presName="hierChild3" presStyleCnt="0"/>
      <dgm:spPr/>
    </dgm:pt>
    <dgm:pt modelId="{F94F3210-8CB6-43AD-86CD-9F9B2FE21656}" type="pres">
      <dgm:prSet presAssocID="{8CF56BEB-F3A0-4BD8-9C55-E98D475A259F}" presName="Name17" presStyleLbl="parChTrans1D3" presStyleIdx="2" presStyleCnt="4"/>
      <dgm:spPr/>
      <dgm:t>
        <a:bodyPr/>
        <a:lstStyle/>
        <a:p>
          <a:endParaRPr lang="en-US"/>
        </a:p>
      </dgm:t>
    </dgm:pt>
    <dgm:pt modelId="{A99367BA-A697-457A-8B63-74CA8BC5F94C}" type="pres">
      <dgm:prSet presAssocID="{1F7367DA-03CC-4011-AD9D-F9CDEBCA9D16}" presName="hierRoot3" presStyleCnt="0"/>
      <dgm:spPr/>
    </dgm:pt>
    <dgm:pt modelId="{670B1A75-CAEB-4730-81A7-8A49761859A6}" type="pres">
      <dgm:prSet presAssocID="{1F7367DA-03CC-4011-AD9D-F9CDEBCA9D16}" presName="composite3" presStyleCnt="0"/>
      <dgm:spPr/>
    </dgm:pt>
    <dgm:pt modelId="{A8E34F7C-3029-48F8-9A60-331E3055FFAA}" type="pres">
      <dgm:prSet presAssocID="{1F7367DA-03CC-4011-AD9D-F9CDEBCA9D16}" presName="background3" presStyleLbl="node3" presStyleIdx="2" presStyleCnt="4"/>
      <dgm:spPr>
        <a:solidFill>
          <a:srgbClr val="92D050"/>
        </a:solidFill>
      </dgm:spPr>
      <dgm:t>
        <a:bodyPr/>
        <a:lstStyle/>
        <a:p>
          <a:endParaRPr lang="en-CA"/>
        </a:p>
      </dgm:t>
    </dgm:pt>
    <dgm:pt modelId="{AE54251B-745C-48B2-8729-C07F17B51ADD}" type="pres">
      <dgm:prSet presAssocID="{1F7367DA-03CC-4011-AD9D-F9CDEBCA9D16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ABECE56-E831-4397-B412-AE5008E7E066}" type="pres">
      <dgm:prSet presAssocID="{1F7367DA-03CC-4011-AD9D-F9CDEBCA9D16}" presName="hierChild4" presStyleCnt="0"/>
      <dgm:spPr/>
    </dgm:pt>
    <dgm:pt modelId="{6AC047AA-AA39-457F-9508-31AB543ED444}" type="pres">
      <dgm:prSet presAssocID="{3245ECFB-C178-44EF-A737-D9AEEE184819}" presName="Name10" presStyleLbl="parChTrans1D2" presStyleIdx="3" presStyleCnt="4"/>
      <dgm:spPr/>
      <dgm:t>
        <a:bodyPr/>
        <a:lstStyle/>
        <a:p>
          <a:endParaRPr lang="en-CA"/>
        </a:p>
      </dgm:t>
    </dgm:pt>
    <dgm:pt modelId="{235BA939-063B-4D69-B400-2C9B71B4C95C}" type="pres">
      <dgm:prSet presAssocID="{21DC7D86-6EA3-4D48-B034-AF371FB0DEA2}" presName="hierRoot2" presStyleCnt="0"/>
      <dgm:spPr/>
    </dgm:pt>
    <dgm:pt modelId="{5091359B-5653-4312-A3DB-E4F3FDFE82C8}" type="pres">
      <dgm:prSet presAssocID="{21DC7D86-6EA3-4D48-B034-AF371FB0DEA2}" presName="composite2" presStyleCnt="0"/>
      <dgm:spPr/>
    </dgm:pt>
    <dgm:pt modelId="{18276A49-169A-41E7-B431-FD18FE7C313A}" type="pres">
      <dgm:prSet presAssocID="{21DC7D86-6EA3-4D48-B034-AF371FB0DEA2}" presName="background2" presStyleLbl="node2" presStyleIdx="3" presStyleCnt="4"/>
      <dgm:spPr/>
    </dgm:pt>
    <dgm:pt modelId="{D4CD46D5-6A35-4323-94C1-08ECFD3A60A9}" type="pres">
      <dgm:prSet presAssocID="{21DC7D86-6EA3-4D48-B034-AF371FB0DEA2}" presName="text2" presStyleLbl="fgAcc2" presStyleIdx="3" presStyleCnt="4" custScaleX="112160" custScaleY="14591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8C806BD-CF38-46A0-9D8C-4D0C918F0A9B}" type="pres">
      <dgm:prSet presAssocID="{21DC7D86-6EA3-4D48-B034-AF371FB0DEA2}" presName="hierChild3" presStyleCnt="0"/>
      <dgm:spPr/>
    </dgm:pt>
    <dgm:pt modelId="{810B5CFF-3CD4-4922-A343-1A3391BA5E3A}" type="pres">
      <dgm:prSet presAssocID="{500C3B68-CA0B-4AE8-AFA6-848E62A0D75A}" presName="Name17" presStyleLbl="parChTrans1D3" presStyleIdx="3" presStyleCnt="4"/>
      <dgm:spPr/>
      <dgm:t>
        <a:bodyPr/>
        <a:lstStyle/>
        <a:p>
          <a:endParaRPr lang="en-US"/>
        </a:p>
      </dgm:t>
    </dgm:pt>
    <dgm:pt modelId="{6FC98959-7945-4F4D-AF65-1E17C48F8353}" type="pres">
      <dgm:prSet presAssocID="{D66BBD41-1505-4E80-8106-8C17383D5C95}" presName="hierRoot3" presStyleCnt="0"/>
      <dgm:spPr/>
    </dgm:pt>
    <dgm:pt modelId="{2EFEF912-A920-42F1-8956-CF1292503590}" type="pres">
      <dgm:prSet presAssocID="{D66BBD41-1505-4E80-8106-8C17383D5C95}" presName="composite3" presStyleCnt="0"/>
      <dgm:spPr/>
    </dgm:pt>
    <dgm:pt modelId="{B9921813-F8ED-4912-B8F7-02DCDCF82288}" type="pres">
      <dgm:prSet presAssocID="{D66BBD41-1505-4E80-8106-8C17383D5C95}" presName="background3" presStyleLbl="node3" presStyleIdx="3" presStyleCnt="4"/>
      <dgm:spPr>
        <a:solidFill>
          <a:srgbClr val="92D050"/>
        </a:solidFill>
      </dgm:spPr>
      <dgm:t>
        <a:bodyPr/>
        <a:lstStyle/>
        <a:p>
          <a:endParaRPr lang="en-CA"/>
        </a:p>
      </dgm:t>
    </dgm:pt>
    <dgm:pt modelId="{CEB1493D-286E-45BA-B161-D004646B92AE}" type="pres">
      <dgm:prSet presAssocID="{D66BBD41-1505-4E80-8106-8C17383D5C95}" presName="text3" presStyleLbl="fgAcc3" presStyleIdx="3" presStyleCnt="4" custScaleX="117781" custScaleY="11029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D478C7C-B56F-4286-A68B-844718C46CAF}" type="pres">
      <dgm:prSet presAssocID="{D66BBD41-1505-4E80-8106-8C17383D5C95}" presName="hierChild4" presStyleCnt="0"/>
      <dgm:spPr/>
    </dgm:pt>
  </dgm:ptLst>
  <dgm:cxnLst>
    <dgm:cxn modelId="{CA243B49-EE59-4546-BC00-BE034DD321A2}" srcId="{5E94E3DF-2777-45F9-AADE-A3C1662962F6}" destId="{21DC7D86-6EA3-4D48-B034-AF371FB0DEA2}" srcOrd="3" destOrd="0" parTransId="{3245ECFB-C178-44EF-A737-D9AEEE184819}" sibTransId="{9076BFA2-6A62-424F-A1A5-B66B943081AC}"/>
    <dgm:cxn modelId="{40BE15B9-A6A3-4D2E-92F7-88027FD2A7F7}" type="presOf" srcId="{86B2E25C-765C-4002-97A8-824E0ECCB5D0}" destId="{3B7D0E12-A06A-4D42-A383-97BAE7FFDEB9}" srcOrd="0" destOrd="0" presId="urn:microsoft.com/office/officeart/2005/8/layout/hierarchy1"/>
    <dgm:cxn modelId="{EEC78711-A6C3-497D-8E80-FEF828A64926}" srcId="{86B2E25C-765C-4002-97A8-824E0ECCB5D0}" destId="{1F7367DA-03CC-4011-AD9D-F9CDEBCA9D16}" srcOrd="0" destOrd="0" parTransId="{8CF56BEB-F3A0-4BD8-9C55-E98D475A259F}" sibTransId="{EEC2A338-3562-4197-A3EE-C43E7A5F6B4D}"/>
    <dgm:cxn modelId="{0D5362EE-9A6C-4E80-ACCB-28FE4019D993}" type="presOf" srcId="{8CF56BEB-F3A0-4BD8-9C55-E98D475A259F}" destId="{F94F3210-8CB6-43AD-86CD-9F9B2FE21656}" srcOrd="0" destOrd="0" presId="urn:microsoft.com/office/officeart/2005/8/layout/hierarchy1"/>
    <dgm:cxn modelId="{DECA03F6-6618-4A20-87BB-056ED28CB533}" type="presOf" srcId="{E2BAC4CE-B52C-4321-BE64-1A7DF02EC713}" destId="{E6F7801E-D68B-44D4-A231-A48678A67F6E}" srcOrd="0" destOrd="0" presId="urn:microsoft.com/office/officeart/2005/8/layout/hierarchy1"/>
    <dgm:cxn modelId="{C19390A6-1BD7-4626-8FB7-899D3C4BC933}" srcId="{C1A1983E-7C8E-424D-B1E3-8053A4D9D2C2}" destId="{5E94E3DF-2777-45F9-AADE-A3C1662962F6}" srcOrd="0" destOrd="0" parTransId="{0EBDB276-2110-432C-9DB9-2A4D01E23173}" sibTransId="{DE6698BE-7467-46AA-9600-EDF9B5134BFB}"/>
    <dgm:cxn modelId="{D0427B78-A717-49C0-B380-87EECD74F551}" type="presOf" srcId="{5E94E3DF-2777-45F9-AADE-A3C1662962F6}" destId="{DB339990-CFE4-4880-9F70-16BB49F328DB}" srcOrd="0" destOrd="0" presId="urn:microsoft.com/office/officeart/2005/8/layout/hierarchy1"/>
    <dgm:cxn modelId="{50C05688-1A11-4DD6-9035-0A2BB5D62CFB}" type="presOf" srcId="{3245ECFB-C178-44EF-A737-D9AEEE184819}" destId="{6AC047AA-AA39-457F-9508-31AB543ED444}" srcOrd="0" destOrd="0" presId="urn:microsoft.com/office/officeart/2005/8/layout/hierarchy1"/>
    <dgm:cxn modelId="{37C6B2FB-2417-41D9-8614-F677396D037D}" srcId="{21DC7D86-6EA3-4D48-B034-AF371FB0DEA2}" destId="{D66BBD41-1505-4E80-8106-8C17383D5C95}" srcOrd="0" destOrd="0" parTransId="{500C3B68-CA0B-4AE8-AFA6-848E62A0D75A}" sibTransId="{B3BF5D5B-96A9-4991-8DDF-29F8CBF59C6F}"/>
    <dgm:cxn modelId="{BF65F5D4-B8C1-45F4-9FDF-7BEF9BBA8F35}" type="presOf" srcId="{C1A1983E-7C8E-424D-B1E3-8053A4D9D2C2}" destId="{28974894-9FD0-401F-B5C9-9B6063F27917}" srcOrd="0" destOrd="0" presId="urn:microsoft.com/office/officeart/2005/8/layout/hierarchy1"/>
    <dgm:cxn modelId="{58F8678C-63C2-4BEA-9CF8-1272E5FE22E4}" srcId="{5E94E3DF-2777-45F9-AADE-A3C1662962F6}" destId="{296B41FC-95BF-458F-AE4D-3BE00B4C794E}" srcOrd="1" destOrd="0" parTransId="{39F42648-3A8C-4C8D-8FBD-20021378F52E}" sibTransId="{2430BC11-CD8D-4B96-A61C-659E3F62684B}"/>
    <dgm:cxn modelId="{84CC3F0D-4900-4BBF-A4DC-A7FE83495924}" type="presOf" srcId="{D66BBD41-1505-4E80-8106-8C17383D5C95}" destId="{CEB1493D-286E-45BA-B161-D004646B92AE}" srcOrd="0" destOrd="0" presId="urn:microsoft.com/office/officeart/2005/8/layout/hierarchy1"/>
    <dgm:cxn modelId="{5A29822D-B1CC-48AB-A16B-8F1B05087523}" srcId="{296B41FC-95BF-458F-AE4D-3BE00B4C794E}" destId="{A134E2C1-DAFE-4B55-897F-93AE5C8CDC95}" srcOrd="0" destOrd="0" parTransId="{C0BDE78A-C4F8-4C93-A390-6766181F8D61}" sibTransId="{D4A93FA5-B2B1-4A95-9983-692D939DD939}"/>
    <dgm:cxn modelId="{218FB573-424B-4CC6-9E70-51B8FEAFB074}" type="presOf" srcId="{872E7F99-BB4C-480D-B63B-1AD90448C8BB}" destId="{BC7E3910-6978-4B41-AAE0-8F69B7260593}" srcOrd="0" destOrd="0" presId="urn:microsoft.com/office/officeart/2005/8/layout/hierarchy1"/>
    <dgm:cxn modelId="{14F74A06-D76C-48D0-B7C6-30053B459712}" type="presOf" srcId="{A134E2C1-DAFE-4B55-897F-93AE5C8CDC95}" destId="{CFBD771D-2F03-4247-B527-B1645CD7A478}" srcOrd="0" destOrd="0" presId="urn:microsoft.com/office/officeart/2005/8/layout/hierarchy1"/>
    <dgm:cxn modelId="{5E80AC64-42F6-497B-A08A-A7CF76729B53}" srcId="{5E94E3DF-2777-45F9-AADE-A3C1662962F6}" destId="{86B2E25C-765C-4002-97A8-824E0ECCB5D0}" srcOrd="2" destOrd="0" parTransId="{433657BF-5A04-45F1-8DD2-38641094C8D9}" sibTransId="{10AB661E-A777-490E-ACE0-FB238731B94E}"/>
    <dgm:cxn modelId="{283ED9DC-3F7F-4737-9A2A-113174518D10}" type="presOf" srcId="{39F42648-3A8C-4C8D-8FBD-20021378F52E}" destId="{CB14FB21-A522-483C-9F2D-28FAA606A798}" srcOrd="0" destOrd="0" presId="urn:microsoft.com/office/officeart/2005/8/layout/hierarchy1"/>
    <dgm:cxn modelId="{2FA9F755-CED6-4C26-A963-910FFE9A1749}" type="presOf" srcId="{500C3B68-CA0B-4AE8-AFA6-848E62A0D75A}" destId="{810B5CFF-3CD4-4922-A343-1A3391BA5E3A}" srcOrd="0" destOrd="0" presId="urn:microsoft.com/office/officeart/2005/8/layout/hierarchy1"/>
    <dgm:cxn modelId="{FD014DE1-8E17-4D46-AB18-15EAA1B7C6D3}" srcId="{5E94E3DF-2777-45F9-AADE-A3C1662962F6}" destId="{6B60BDF7-BA33-4937-8C22-2E0CB18F1B97}" srcOrd="0" destOrd="0" parTransId="{872E7F99-BB4C-480D-B63B-1AD90448C8BB}" sibTransId="{D31D6818-D46C-4B81-857E-117EA4524EA2}"/>
    <dgm:cxn modelId="{4D22C68D-C513-45E3-B0F8-C6C74EDF38FB}" type="presOf" srcId="{6B60BDF7-BA33-4937-8C22-2E0CB18F1B97}" destId="{D6343776-1831-4A17-89D5-79D3E822AB65}" srcOrd="0" destOrd="0" presId="urn:microsoft.com/office/officeart/2005/8/layout/hierarchy1"/>
    <dgm:cxn modelId="{37D6B7A3-EE19-4A0E-B126-A08E8F7F0191}" type="presOf" srcId="{C0BDE78A-C4F8-4C93-A390-6766181F8D61}" destId="{B31D0FD2-9FD4-4962-B648-04E6A4D837FF}" srcOrd="0" destOrd="0" presId="urn:microsoft.com/office/officeart/2005/8/layout/hierarchy1"/>
    <dgm:cxn modelId="{4F8C2123-162B-4E22-BF32-36C5AADD393A}" type="presOf" srcId="{E0917BA6-0F4C-46B1-90BF-BA36FA5ADCD8}" destId="{B2978DE5-CA77-490B-BE5C-07CF78260173}" srcOrd="0" destOrd="0" presId="urn:microsoft.com/office/officeart/2005/8/layout/hierarchy1"/>
    <dgm:cxn modelId="{D52A55CF-B752-4043-8D52-3131036403A9}" type="presOf" srcId="{433657BF-5A04-45F1-8DD2-38641094C8D9}" destId="{658BA863-0351-4F85-88B2-A5B5C9791DCF}" srcOrd="0" destOrd="0" presId="urn:microsoft.com/office/officeart/2005/8/layout/hierarchy1"/>
    <dgm:cxn modelId="{8D1A12ED-7DBF-449F-AD3F-7A1446960514}" type="presOf" srcId="{21DC7D86-6EA3-4D48-B034-AF371FB0DEA2}" destId="{D4CD46D5-6A35-4323-94C1-08ECFD3A60A9}" srcOrd="0" destOrd="0" presId="urn:microsoft.com/office/officeart/2005/8/layout/hierarchy1"/>
    <dgm:cxn modelId="{E9230EDE-CA0D-493F-B59F-AE0C080FFD46}" srcId="{6B60BDF7-BA33-4937-8C22-2E0CB18F1B97}" destId="{E2BAC4CE-B52C-4321-BE64-1A7DF02EC713}" srcOrd="0" destOrd="0" parTransId="{E0917BA6-0F4C-46B1-90BF-BA36FA5ADCD8}" sibTransId="{22CDC686-3CEC-493F-9940-35B5B4A2E8B5}"/>
    <dgm:cxn modelId="{3F61B42E-BABC-469A-BF4E-25428BD74B1E}" type="presOf" srcId="{296B41FC-95BF-458F-AE4D-3BE00B4C794E}" destId="{AC8ED81D-4627-4075-8404-7D3A884498BD}" srcOrd="0" destOrd="0" presId="urn:microsoft.com/office/officeart/2005/8/layout/hierarchy1"/>
    <dgm:cxn modelId="{BA8088EF-308A-429D-B628-77BC31C1970D}" type="presOf" srcId="{1F7367DA-03CC-4011-AD9D-F9CDEBCA9D16}" destId="{AE54251B-745C-48B2-8729-C07F17B51ADD}" srcOrd="0" destOrd="0" presId="urn:microsoft.com/office/officeart/2005/8/layout/hierarchy1"/>
    <dgm:cxn modelId="{1BF3B161-7624-4234-9640-065AD8B6430F}" type="presParOf" srcId="{28974894-9FD0-401F-B5C9-9B6063F27917}" destId="{118C8FE1-DBB9-4637-AC38-4E662BD226B8}" srcOrd="0" destOrd="0" presId="urn:microsoft.com/office/officeart/2005/8/layout/hierarchy1"/>
    <dgm:cxn modelId="{DA8E58BA-E8FD-421C-904E-5FA2EC02FE6C}" type="presParOf" srcId="{118C8FE1-DBB9-4637-AC38-4E662BD226B8}" destId="{868634EC-B4BB-4A9E-B9E6-B4C90C89734C}" srcOrd="0" destOrd="0" presId="urn:microsoft.com/office/officeart/2005/8/layout/hierarchy1"/>
    <dgm:cxn modelId="{D190746B-28FD-41AB-B953-53BDCE590F85}" type="presParOf" srcId="{868634EC-B4BB-4A9E-B9E6-B4C90C89734C}" destId="{C32B2838-30D5-4357-A4AA-57E8E2D07612}" srcOrd="0" destOrd="0" presId="urn:microsoft.com/office/officeart/2005/8/layout/hierarchy1"/>
    <dgm:cxn modelId="{C046B1C1-93B4-49BC-9A24-1A7E56737528}" type="presParOf" srcId="{868634EC-B4BB-4A9E-B9E6-B4C90C89734C}" destId="{DB339990-CFE4-4880-9F70-16BB49F328DB}" srcOrd="1" destOrd="0" presId="urn:microsoft.com/office/officeart/2005/8/layout/hierarchy1"/>
    <dgm:cxn modelId="{D8C580D5-8C04-4696-A5F8-7E66477F7508}" type="presParOf" srcId="{118C8FE1-DBB9-4637-AC38-4E662BD226B8}" destId="{D4AD9BFA-3460-4C02-B03A-C716609F67AA}" srcOrd="1" destOrd="0" presId="urn:microsoft.com/office/officeart/2005/8/layout/hierarchy1"/>
    <dgm:cxn modelId="{E0E6CA29-5648-4E7C-9E5E-DA3B492BD0E8}" type="presParOf" srcId="{D4AD9BFA-3460-4C02-B03A-C716609F67AA}" destId="{BC7E3910-6978-4B41-AAE0-8F69B7260593}" srcOrd="0" destOrd="0" presId="urn:microsoft.com/office/officeart/2005/8/layout/hierarchy1"/>
    <dgm:cxn modelId="{7991CB96-867D-4933-93BB-584D2A3C38CE}" type="presParOf" srcId="{D4AD9BFA-3460-4C02-B03A-C716609F67AA}" destId="{2BDBC598-DA3A-43DF-AF1F-AA726BD55618}" srcOrd="1" destOrd="0" presId="urn:microsoft.com/office/officeart/2005/8/layout/hierarchy1"/>
    <dgm:cxn modelId="{71238D29-9C67-4E21-81BF-92A93CFE52E5}" type="presParOf" srcId="{2BDBC598-DA3A-43DF-AF1F-AA726BD55618}" destId="{35CF108A-7080-4608-8331-EDEB2900E8DD}" srcOrd="0" destOrd="0" presId="urn:microsoft.com/office/officeart/2005/8/layout/hierarchy1"/>
    <dgm:cxn modelId="{F9CD3085-490C-4B00-880F-3C567BF06BE7}" type="presParOf" srcId="{35CF108A-7080-4608-8331-EDEB2900E8DD}" destId="{84009799-1C3D-4719-84F9-FC4EE7610D33}" srcOrd="0" destOrd="0" presId="urn:microsoft.com/office/officeart/2005/8/layout/hierarchy1"/>
    <dgm:cxn modelId="{279C83E2-798F-496A-ACC8-C56BB02DF716}" type="presParOf" srcId="{35CF108A-7080-4608-8331-EDEB2900E8DD}" destId="{D6343776-1831-4A17-89D5-79D3E822AB65}" srcOrd="1" destOrd="0" presId="urn:microsoft.com/office/officeart/2005/8/layout/hierarchy1"/>
    <dgm:cxn modelId="{A43867B9-11AD-4CC7-8FFD-3864509FBBFF}" type="presParOf" srcId="{2BDBC598-DA3A-43DF-AF1F-AA726BD55618}" destId="{D8A3374B-FEC5-4E81-8373-2BE78BE9A9A2}" srcOrd="1" destOrd="0" presId="urn:microsoft.com/office/officeart/2005/8/layout/hierarchy1"/>
    <dgm:cxn modelId="{BD2C210A-D23A-423D-983D-BD6020E1B5BF}" type="presParOf" srcId="{D8A3374B-FEC5-4E81-8373-2BE78BE9A9A2}" destId="{B2978DE5-CA77-490B-BE5C-07CF78260173}" srcOrd="0" destOrd="0" presId="urn:microsoft.com/office/officeart/2005/8/layout/hierarchy1"/>
    <dgm:cxn modelId="{2FDFF9C8-27B5-471A-BB06-6942DCB52287}" type="presParOf" srcId="{D8A3374B-FEC5-4E81-8373-2BE78BE9A9A2}" destId="{83686BE7-8906-4AB9-9614-78EFAA0550F5}" srcOrd="1" destOrd="0" presId="urn:microsoft.com/office/officeart/2005/8/layout/hierarchy1"/>
    <dgm:cxn modelId="{09D80A7D-E3B7-4D38-93D2-69E319E4C162}" type="presParOf" srcId="{83686BE7-8906-4AB9-9614-78EFAA0550F5}" destId="{1A297EC2-5EED-4043-B1DF-D7E0BAF51B63}" srcOrd="0" destOrd="0" presId="urn:microsoft.com/office/officeart/2005/8/layout/hierarchy1"/>
    <dgm:cxn modelId="{AA699059-FBC3-461D-AFA9-6105CA3C3DB2}" type="presParOf" srcId="{1A297EC2-5EED-4043-B1DF-D7E0BAF51B63}" destId="{44516ED5-07A5-4E8E-9B11-BB53529F47EB}" srcOrd="0" destOrd="0" presId="urn:microsoft.com/office/officeart/2005/8/layout/hierarchy1"/>
    <dgm:cxn modelId="{3C49C922-CB44-4DB9-9D7D-CB816AEEE4B6}" type="presParOf" srcId="{1A297EC2-5EED-4043-B1DF-D7E0BAF51B63}" destId="{E6F7801E-D68B-44D4-A231-A48678A67F6E}" srcOrd="1" destOrd="0" presId="urn:microsoft.com/office/officeart/2005/8/layout/hierarchy1"/>
    <dgm:cxn modelId="{B9984242-A126-40F8-B020-BD6AD1A2FF86}" type="presParOf" srcId="{83686BE7-8906-4AB9-9614-78EFAA0550F5}" destId="{2587B683-7033-4280-BA2C-C1CAF6FC51C8}" srcOrd="1" destOrd="0" presId="urn:microsoft.com/office/officeart/2005/8/layout/hierarchy1"/>
    <dgm:cxn modelId="{3935CBFF-6E36-438D-84D8-DCFAE53D8428}" type="presParOf" srcId="{D4AD9BFA-3460-4C02-B03A-C716609F67AA}" destId="{CB14FB21-A522-483C-9F2D-28FAA606A798}" srcOrd="2" destOrd="0" presId="urn:microsoft.com/office/officeart/2005/8/layout/hierarchy1"/>
    <dgm:cxn modelId="{D7B2AB7F-B2E2-460D-8B1C-F6DAF890D11F}" type="presParOf" srcId="{D4AD9BFA-3460-4C02-B03A-C716609F67AA}" destId="{1D713F9C-6BB2-46F1-89C2-59025A0E853D}" srcOrd="3" destOrd="0" presId="urn:microsoft.com/office/officeart/2005/8/layout/hierarchy1"/>
    <dgm:cxn modelId="{2242B57F-A779-4D60-B8A9-74A9B97FFFB7}" type="presParOf" srcId="{1D713F9C-6BB2-46F1-89C2-59025A0E853D}" destId="{5341633C-1538-43FF-8B99-E3FC2CEC5179}" srcOrd="0" destOrd="0" presId="urn:microsoft.com/office/officeart/2005/8/layout/hierarchy1"/>
    <dgm:cxn modelId="{6062BB85-29FD-48AB-BD91-792728872363}" type="presParOf" srcId="{5341633C-1538-43FF-8B99-E3FC2CEC5179}" destId="{A785F744-13A3-4AE9-A1F8-A956D98B8614}" srcOrd="0" destOrd="0" presId="urn:microsoft.com/office/officeart/2005/8/layout/hierarchy1"/>
    <dgm:cxn modelId="{65D0236B-50A1-42B0-9BDB-25C657B7F9E0}" type="presParOf" srcId="{5341633C-1538-43FF-8B99-E3FC2CEC5179}" destId="{AC8ED81D-4627-4075-8404-7D3A884498BD}" srcOrd="1" destOrd="0" presId="urn:microsoft.com/office/officeart/2005/8/layout/hierarchy1"/>
    <dgm:cxn modelId="{DB651599-3315-40F5-A283-B919926DDB6C}" type="presParOf" srcId="{1D713F9C-6BB2-46F1-89C2-59025A0E853D}" destId="{720EB33E-12A8-4F29-99E7-693492A98DFA}" srcOrd="1" destOrd="0" presId="urn:microsoft.com/office/officeart/2005/8/layout/hierarchy1"/>
    <dgm:cxn modelId="{8DE7D6F7-3128-4247-B562-40CAD657F41E}" type="presParOf" srcId="{720EB33E-12A8-4F29-99E7-693492A98DFA}" destId="{B31D0FD2-9FD4-4962-B648-04E6A4D837FF}" srcOrd="0" destOrd="0" presId="urn:microsoft.com/office/officeart/2005/8/layout/hierarchy1"/>
    <dgm:cxn modelId="{D33A30D5-C150-45B3-B1F8-CD5E89110937}" type="presParOf" srcId="{720EB33E-12A8-4F29-99E7-693492A98DFA}" destId="{7D426FCC-08F1-4B8D-912A-C5272D2BF675}" srcOrd="1" destOrd="0" presId="urn:microsoft.com/office/officeart/2005/8/layout/hierarchy1"/>
    <dgm:cxn modelId="{C0ADD8BB-0FEA-49F6-9E33-96E16B76A0E9}" type="presParOf" srcId="{7D426FCC-08F1-4B8D-912A-C5272D2BF675}" destId="{5C33B7FC-7353-469D-9E83-5B07620C1CAB}" srcOrd="0" destOrd="0" presId="urn:microsoft.com/office/officeart/2005/8/layout/hierarchy1"/>
    <dgm:cxn modelId="{F427E3AD-7032-4EC4-92BD-303D0C806624}" type="presParOf" srcId="{5C33B7FC-7353-469D-9E83-5B07620C1CAB}" destId="{35E75960-D017-461D-BE06-5ED2F4832F2D}" srcOrd="0" destOrd="0" presId="urn:microsoft.com/office/officeart/2005/8/layout/hierarchy1"/>
    <dgm:cxn modelId="{2E3B3B18-1479-4E44-8479-F066FCBA067C}" type="presParOf" srcId="{5C33B7FC-7353-469D-9E83-5B07620C1CAB}" destId="{CFBD771D-2F03-4247-B527-B1645CD7A478}" srcOrd="1" destOrd="0" presId="urn:microsoft.com/office/officeart/2005/8/layout/hierarchy1"/>
    <dgm:cxn modelId="{3B2861F4-81F9-4CAF-8BAE-85C2CADE20DC}" type="presParOf" srcId="{7D426FCC-08F1-4B8D-912A-C5272D2BF675}" destId="{1583D490-5B22-4A6A-BBEF-F34B79C7EA1B}" srcOrd="1" destOrd="0" presId="urn:microsoft.com/office/officeart/2005/8/layout/hierarchy1"/>
    <dgm:cxn modelId="{75D3F18D-34B7-4D54-8C67-319C23F5A89E}" type="presParOf" srcId="{D4AD9BFA-3460-4C02-B03A-C716609F67AA}" destId="{658BA863-0351-4F85-88B2-A5B5C9791DCF}" srcOrd="4" destOrd="0" presId="urn:microsoft.com/office/officeart/2005/8/layout/hierarchy1"/>
    <dgm:cxn modelId="{AC55ACD3-29AF-4293-B909-57A3CE897AD3}" type="presParOf" srcId="{D4AD9BFA-3460-4C02-B03A-C716609F67AA}" destId="{C35A0BDF-76F1-40EC-8F88-EFC624740ED3}" srcOrd="5" destOrd="0" presId="urn:microsoft.com/office/officeart/2005/8/layout/hierarchy1"/>
    <dgm:cxn modelId="{BB995D9B-50A5-46C1-81BF-085133C0B85E}" type="presParOf" srcId="{C35A0BDF-76F1-40EC-8F88-EFC624740ED3}" destId="{B9AD3905-75A3-49AA-8947-45A9C94D96AD}" srcOrd="0" destOrd="0" presId="urn:microsoft.com/office/officeart/2005/8/layout/hierarchy1"/>
    <dgm:cxn modelId="{33C36175-CAC0-43CA-B464-E41EE43B403E}" type="presParOf" srcId="{B9AD3905-75A3-49AA-8947-45A9C94D96AD}" destId="{65A9131A-E10C-4448-A69B-E2C3D8D63FA7}" srcOrd="0" destOrd="0" presId="urn:microsoft.com/office/officeart/2005/8/layout/hierarchy1"/>
    <dgm:cxn modelId="{3545DA6D-BDF0-4F87-B346-D62DD44F15CE}" type="presParOf" srcId="{B9AD3905-75A3-49AA-8947-45A9C94D96AD}" destId="{3B7D0E12-A06A-4D42-A383-97BAE7FFDEB9}" srcOrd="1" destOrd="0" presId="urn:microsoft.com/office/officeart/2005/8/layout/hierarchy1"/>
    <dgm:cxn modelId="{2BF90C98-BA14-4657-A6F1-341204D56352}" type="presParOf" srcId="{C35A0BDF-76F1-40EC-8F88-EFC624740ED3}" destId="{18EDB2A1-B94C-4566-989F-80AAF1E5CBA9}" srcOrd="1" destOrd="0" presId="urn:microsoft.com/office/officeart/2005/8/layout/hierarchy1"/>
    <dgm:cxn modelId="{79D12E81-A874-4804-94F7-C8365F383E9F}" type="presParOf" srcId="{18EDB2A1-B94C-4566-989F-80AAF1E5CBA9}" destId="{F94F3210-8CB6-43AD-86CD-9F9B2FE21656}" srcOrd="0" destOrd="0" presId="urn:microsoft.com/office/officeart/2005/8/layout/hierarchy1"/>
    <dgm:cxn modelId="{C29C58C0-ED33-4A30-A6C2-72217E8EF9E8}" type="presParOf" srcId="{18EDB2A1-B94C-4566-989F-80AAF1E5CBA9}" destId="{A99367BA-A697-457A-8B63-74CA8BC5F94C}" srcOrd="1" destOrd="0" presId="urn:microsoft.com/office/officeart/2005/8/layout/hierarchy1"/>
    <dgm:cxn modelId="{C5B160CB-CD65-4BD2-A020-DF694505C790}" type="presParOf" srcId="{A99367BA-A697-457A-8B63-74CA8BC5F94C}" destId="{670B1A75-CAEB-4730-81A7-8A49761859A6}" srcOrd="0" destOrd="0" presId="urn:microsoft.com/office/officeart/2005/8/layout/hierarchy1"/>
    <dgm:cxn modelId="{F519C450-05B5-4E58-BCEE-88891093E99E}" type="presParOf" srcId="{670B1A75-CAEB-4730-81A7-8A49761859A6}" destId="{A8E34F7C-3029-48F8-9A60-331E3055FFAA}" srcOrd="0" destOrd="0" presId="urn:microsoft.com/office/officeart/2005/8/layout/hierarchy1"/>
    <dgm:cxn modelId="{5E617C62-F8AC-4A42-9050-5A34AD9C7A9C}" type="presParOf" srcId="{670B1A75-CAEB-4730-81A7-8A49761859A6}" destId="{AE54251B-745C-48B2-8729-C07F17B51ADD}" srcOrd="1" destOrd="0" presId="urn:microsoft.com/office/officeart/2005/8/layout/hierarchy1"/>
    <dgm:cxn modelId="{8BEA9B39-0677-416F-91F5-650146981366}" type="presParOf" srcId="{A99367BA-A697-457A-8B63-74CA8BC5F94C}" destId="{CABECE56-E831-4397-B412-AE5008E7E066}" srcOrd="1" destOrd="0" presId="urn:microsoft.com/office/officeart/2005/8/layout/hierarchy1"/>
    <dgm:cxn modelId="{7766634B-FE91-4A6C-9BEB-BFA999E86C4D}" type="presParOf" srcId="{D4AD9BFA-3460-4C02-B03A-C716609F67AA}" destId="{6AC047AA-AA39-457F-9508-31AB543ED444}" srcOrd="6" destOrd="0" presId="urn:microsoft.com/office/officeart/2005/8/layout/hierarchy1"/>
    <dgm:cxn modelId="{551B7F00-87AE-4762-BECA-5E4A7F9ACB77}" type="presParOf" srcId="{D4AD9BFA-3460-4C02-B03A-C716609F67AA}" destId="{235BA939-063B-4D69-B400-2C9B71B4C95C}" srcOrd="7" destOrd="0" presId="urn:microsoft.com/office/officeart/2005/8/layout/hierarchy1"/>
    <dgm:cxn modelId="{4B5D6741-AB46-419C-888D-65C45F8E55E8}" type="presParOf" srcId="{235BA939-063B-4D69-B400-2C9B71B4C95C}" destId="{5091359B-5653-4312-A3DB-E4F3FDFE82C8}" srcOrd="0" destOrd="0" presId="urn:microsoft.com/office/officeart/2005/8/layout/hierarchy1"/>
    <dgm:cxn modelId="{BAB6C8C3-2D9F-4A60-A238-0958157BF846}" type="presParOf" srcId="{5091359B-5653-4312-A3DB-E4F3FDFE82C8}" destId="{18276A49-169A-41E7-B431-FD18FE7C313A}" srcOrd="0" destOrd="0" presId="urn:microsoft.com/office/officeart/2005/8/layout/hierarchy1"/>
    <dgm:cxn modelId="{88218E90-6166-4C09-9EEA-0972E413CEFA}" type="presParOf" srcId="{5091359B-5653-4312-A3DB-E4F3FDFE82C8}" destId="{D4CD46D5-6A35-4323-94C1-08ECFD3A60A9}" srcOrd="1" destOrd="0" presId="urn:microsoft.com/office/officeart/2005/8/layout/hierarchy1"/>
    <dgm:cxn modelId="{DF641E25-D0EF-42DB-A6E8-22599AE4DDA0}" type="presParOf" srcId="{235BA939-063B-4D69-B400-2C9B71B4C95C}" destId="{D8C806BD-CF38-46A0-9D8C-4D0C918F0A9B}" srcOrd="1" destOrd="0" presId="urn:microsoft.com/office/officeart/2005/8/layout/hierarchy1"/>
    <dgm:cxn modelId="{AB3C62D7-0CDD-4053-BBCC-F086B9B29266}" type="presParOf" srcId="{D8C806BD-CF38-46A0-9D8C-4D0C918F0A9B}" destId="{810B5CFF-3CD4-4922-A343-1A3391BA5E3A}" srcOrd="0" destOrd="0" presId="urn:microsoft.com/office/officeart/2005/8/layout/hierarchy1"/>
    <dgm:cxn modelId="{B1DC992B-F3CA-49D9-928B-B3F7F52E5C2E}" type="presParOf" srcId="{D8C806BD-CF38-46A0-9D8C-4D0C918F0A9B}" destId="{6FC98959-7945-4F4D-AF65-1E17C48F8353}" srcOrd="1" destOrd="0" presId="urn:microsoft.com/office/officeart/2005/8/layout/hierarchy1"/>
    <dgm:cxn modelId="{6A20C4DD-786F-4928-A1D7-11C22E9331AE}" type="presParOf" srcId="{6FC98959-7945-4F4D-AF65-1E17C48F8353}" destId="{2EFEF912-A920-42F1-8956-CF1292503590}" srcOrd="0" destOrd="0" presId="urn:microsoft.com/office/officeart/2005/8/layout/hierarchy1"/>
    <dgm:cxn modelId="{AF0D839D-23B8-476D-B03F-4898168EDCB3}" type="presParOf" srcId="{2EFEF912-A920-42F1-8956-CF1292503590}" destId="{B9921813-F8ED-4912-B8F7-02DCDCF82288}" srcOrd="0" destOrd="0" presId="urn:microsoft.com/office/officeart/2005/8/layout/hierarchy1"/>
    <dgm:cxn modelId="{8B33D1D0-9106-4700-B464-54F0C5B1C9FF}" type="presParOf" srcId="{2EFEF912-A920-42F1-8956-CF1292503590}" destId="{CEB1493D-286E-45BA-B161-D004646B92AE}" srcOrd="1" destOrd="0" presId="urn:microsoft.com/office/officeart/2005/8/layout/hierarchy1"/>
    <dgm:cxn modelId="{90E5C207-6E25-4EF3-A244-2D3EED587E37}" type="presParOf" srcId="{6FC98959-7945-4F4D-AF65-1E17C48F8353}" destId="{0D478C7C-B56F-4286-A68B-844718C46CA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8267D29-B624-47D8-9091-7A343292C2D6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C058024-F440-47F5-80AD-FE5677F1FE4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63E93D-0293-4453-B50D-BDDEFA7AE1ED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28304F50-19AC-402D-A912-58825E464F00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8B32D0-B71F-4944-BAE8-DCDF9E618BB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36977-C30B-45FD-BCAE-2AF221BEA89D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5623C-1267-42C5-A9EA-581AF571EEE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6E103-D124-46E1-B5E1-A9245456F678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00F28-B3E6-4309-95FE-35C97CA569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36EC7-43F7-404D-AD67-BE384A0C15DD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B330F-D417-49FD-867E-D2044476269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D9297-A6C0-42A7-8F23-FF61DD6B9304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BDF64-F8F7-4CCF-B6B8-600851924AF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9F92E-952E-47F9-8335-A629B8AF14DD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50AF0-1E26-416E-8225-152B36D02B2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D4509-0DCE-448E-A1A8-2ACB8DF41423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EE121D6B-4241-4613-BBD1-484AF071CA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52975-0E37-458E-BC6A-EFBE1F19B45A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26735-4660-4AEA-88FE-4E889FC9539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4D109-9948-4DF1-8C45-AFAA3F7911CF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BBA76-648A-4A50-9BFB-39D3D8453BD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207E7DE-D1A1-4CBD-8843-218FB0D51039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80D8A9C-696C-4453-AB74-5F3EABABFF1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4968526-7AB2-4566-8C17-BD3B1D487E05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4DC28A8E-4117-4BF9-BAB1-3C031A204B2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619169-B4A6-4D55-8D40-21F567F867F5}" type="datetimeFigureOut">
              <a:rPr lang="en-US"/>
              <a:pPr>
                <a:defRPr/>
              </a:pPr>
              <a:t>11/14/2009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C7A20A-ED79-41F2-8E4A-CD66E2ED8DC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3995" r:id="rId6"/>
    <p:sldLayoutId id="2147483994" r:id="rId7"/>
    <p:sldLayoutId id="2147484001" r:id="rId8"/>
    <p:sldLayoutId id="2147484002" r:id="rId9"/>
    <p:sldLayoutId id="2147483993" r:id="rId10"/>
    <p:sldLayoutId id="2147483992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MDpyaIl1K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Do7jwikqqI&amp;feature=relat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KdwEIi22Dv8&amp;feature=fv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Research Designs </a:t>
            </a:r>
            <a:endParaRPr lang="en-CA" sz="60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643306" y="5429264"/>
            <a:ext cx="5114778" cy="110124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By: </a:t>
            </a:r>
            <a:r>
              <a:rPr lang="en-US" dirty="0" err="1" smtClean="0"/>
              <a:t>Fatma</a:t>
            </a:r>
            <a:r>
              <a:rPr lang="en-US" dirty="0" smtClean="0"/>
              <a:t> and </a:t>
            </a:r>
            <a:r>
              <a:rPr lang="en-US" dirty="0" err="1" smtClean="0"/>
              <a:t>Wenshan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Activity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 smtClean="0">
                <a:ln>
                  <a:noFill/>
                </a:ln>
                <a:effectLst/>
              </a:rPr>
              <a:t>Factors Impacting the Rigor of Experiments on Instructional Strategies</a:t>
            </a:r>
            <a:r>
              <a:rPr lang="en-GB" sz="3800" smtClean="0">
                <a:ln>
                  <a:noFill/>
                </a:ln>
                <a:effectLst/>
              </a:rPr>
              <a:t> </a:t>
            </a:r>
            <a:endParaRPr lang="en-US" sz="3800" smtClean="0">
              <a:ln>
                <a:noFill/>
              </a:ln>
              <a:effectLst/>
            </a:endParaRP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sz="2400" smtClean="0"/>
              <a:t>Types of validity Threats</a:t>
            </a:r>
          </a:p>
          <a:p>
            <a:r>
              <a:rPr lang="en-GB" sz="2400" smtClean="0"/>
              <a:t>Balancing Internal &amp; External Validity </a:t>
            </a:r>
          </a:p>
          <a:p>
            <a:r>
              <a:rPr lang="en-GB" sz="2400" smtClean="0"/>
              <a:t>Basic-Applied Replications </a:t>
            </a:r>
          </a:p>
          <a:p>
            <a:r>
              <a:rPr lang="en-GB" sz="2400" smtClean="0"/>
              <a:t>Are Media Instructional Strategies ?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GB" smtClean="0">
                <a:ln>
                  <a:noFill/>
                </a:ln>
                <a:effectLst/>
              </a:rPr>
              <a:t>Activity </a:t>
            </a:r>
            <a:endParaRPr lang="en-US" smtClean="0">
              <a:ln>
                <a:noFill/>
              </a:ln>
              <a:effectLst/>
            </a:endParaRP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sz="2400" smtClean="0"/>
              <a:t>Small group task / time :10 minute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sz="4000" smtClean="0">
                <a:ln>
                  <a:noFill/>
                </a:ln>
                <a:effectLst/>
              </a:rPr>
              <a:t>Trends and Future of Research</a:t>
            </a:r>
            <a:endParaRPr lang="en-US" sz="4000" smtClean="0">
              <a:ln>
                <a:noFill/>
              </a:ln>
              <a:effectLst/>
            </a:endParaRPr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sz="2800" smtClean="0"/>
              <a:t>Trends in Design &amp; development Research .</a:t>
            </a:r>
          </a:p>
          <a:p>
            <a:endParaRPr lang="en-GB" sz="2800" smtClean="0"/>
          </a:p>
          <a:p>
            <a:pPr lvl="2">
              <a:buFont typeface="Wingdings" pitchFamily="2" charset="2"/>
              <a:buChar char="Ø"/>
            </a:pPr>
            <a:r>
              <a:rPr lang="en-GB" smtClean="0"/>
              <a:t>Trends in Product &amp; Tool Research.</a:t>
            </a:r>
          </a:p>
          <a:p>
            <a:pPr lvl="2">
              <a:buFont typeface="Wingdings" pitchFamily="2" charset="2"/>
              <a:buChar char="Ø"/>
            </a:pPr>
            <a:r>
              <a:rPr lang="en-GB" smtClean="0"/>
              <a:t>Trends in Model Research.</a:t>
            </a:r>
          </a:p>
          <a:p>
            <a:pPr>
              <a:buFont typeface="Wingdings 2" pitchFamily="18" charset="2"/>
              <a:buNone/>
            </a:pPr>
            <a:endParaRPr lang="en-GB" smtClean="0"/>
          </a:p>
          <a:p>
            <a:r>
              <a:rPr lang="en-GB" sz="2800" smtClean="0"/>
              <a:t>The Future of Design &amp; Development Research. 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 Summary of Reading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Research on Instructional Strategies</a:t>
            </a:r>
          </a:p>
          <a:p>
            <a:r>
              <a:rPr lang="en-US" smtClean="0"/>
              <a:t>Research on Educational Technologies</a:t>
            </a:r>
          </a:p>
          <a:p>
            <a:pPr lvl="1"/>
            <a:r>
              <a:rPr lang="en-US" smtClean="0"/>
              <a:t>Does it work? </a:t>
            </a:r>
          </a:p>
          <a:p>
            <a:pPr lvl="1">
              <a:buFont typeface="Verdana" pitchFamily="34" charset="0"/>
              <a:buNone/>
            </a:pPr>
            <a:r>
              <a:rPr lang="en-US" smtClean="0">
                <a:hlinkClick r:id="rId2"/>
              </a:rPr>
              <a:t>Educational Technology: What Works</a:t>
            </a:r>
            <a:endParaRPr lang="en-US" smtClean="0"/>
          </a:p>
          <a:p>
            <a:r>
              <a:rPr lang="en-US" smtClean="0"/>
              <a:t>Research on instructional design models</a:t>
            </a:r>
          </a:p>
          <a:p>
            <a:r>
              <a:rPr lang="en-US" smtClean="0"/>
              <a:t>Research on instructional design and development</a:t>
            </a:r>
          </a:p>
          <a:p>
            <a:pPr lvl="1"/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3590134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Thank You !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Topic of Discussion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endParaRPr lang="en-US" smtClean="0">
              <a:solidFill>
                <a:srgbClr val="C00000"/>
              </a:solidFill>
            </a:endParaRP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Research on instructional strategies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GB" smtClean="0"/>
              <a:t>Trends and future of research.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 Review on 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Research Methods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>
                <a:hlinkClick r:id="rId2"/>
              </a:rPr>
              <a:t>Get A Research Method</a:t>
            </a: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Qualitative? Qualitative?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dirty="0" smtClean="0"/>
              <a:t>Quantitative: Research that emphasizes the collection and analysis of numerical data. 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dirty="0" smtClean="0"/>
              <a:t>Qualitative: Research that emphasizes verbal descriptions or narrative accounts of observed or recorded events. (non-numerical)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dirty="0" smtClean="0"/>
              <a:t>Mixed-methods research: Studies that combine qualitative and quantitative data collection methods.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Couple key words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dirty="0" smtClean="0"/>
              <a:t>Experimental Method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dirty="0" smtClean="0"/>
              <a:t>Quasi - experiment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dirty="0" smtClean="0"/>
              <a:t>Model Research</a:t>
            </a:r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endParaRPr lang="en-US" dirty="0" smtClean="0"/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endParaRPr lang="en-US" dirty="0" smtClean="0"/>
          </a:p>
          <a:p>
            <a:pPr marL="822960" lvl="1" fontAlgn="auto">
              <a:spcAft>
                <a:spcPts val="0"/>
              </a:spcAft>
              <a:buFont typeface="Verdana"/>
              <a:buChar char="›"/>
              <a:defRPr/>
            </a:pPr>
            <a:endParaRPr lang="en-US" dirty="0" smtClean="0"/>
          </a:p>
          <a:p>
            <a:pPr marL="822960" lvl="1" fontAlgn="auto">
              <a:spcAft>
                <a:spcPts val="0"/>
              </a:spcAft>
              <a:buFont typeface="Verdana"/>
              <a:buNone/>
              <a:defRPr/>
            </a:pP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3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824537"/>
          </a:xfrm>
        </p:spPr>
        <p:txBody>
          <a:bodyPr/>
          <a:lstStyle/>
          <a:p>
            <a:r>
              <a:rPr lang="en-US" smtClean="0"/>
              <a:t>Overview of qualitative an quantitative research characteristics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??</a:t>
            </a:r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Instructional Technologies: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 Brief History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CA" smtClean="0">
                <a:hlinkClick r:id="rId2"/>
              </a:rPr>
              <a:t>Instructional Technology: Looking Backward, Thinking Forward </a:t>
            </a:r>
            <a:endParaRPr lang="en-CA" smtClean="0"/>
          </a:p>
          <a:p>
            <a:endParaRPr lang="en-US" smtClean="0"/>
          </a:p>
          <a:p>
            <a:pPr>
              <a:buFont typeface="Wingdings 2" pitchFamily="18" charset="2"/>
              <a:buNone/>
            </a:pPr>
            <a:endParaRPr lang="en-CA" smtClean="0"/>
          </a:p>
        </p:txBody>
      </p:sp>
      <p:pic>
        <p:nvPicPr>
          <p:cNvPr id="18435" name="Picture 3" descr="2929611724_77761a8af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000375"/>
            <a:ext cx="445293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smartboard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2857500"/>
            <a:ext cx="33337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57158" y="357166"/>
          <a:ext cx="850112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Research on 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Instructional Strategies</a:t>
            </a:r>
            <a:endParaRPr lang="en-CA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The rise, fall, and likely resurgence of Experimentation on Instructional Strategies</a:t>
            </a:r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Types of experimental designs</a:t>
            </a:r>
          </a:p>
          <a:p>
            <a:endParaRPr lang="en-US" smtClean="0"/>
          </a:p>
          <a:p>
            <a:pPr lvl="1"/>
            <a:r>
              <a:rPr lang="en-US" smtClean="0"/>
              <a:t>Randomized experiment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Rigorous quasi-experiment</a:t>
            </a:r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Research and Instructional Methods</a:t>
            </a:r>
          </a:p>
          <a:p>
            <a:endParaRPr lang="en-US" smtClean="0"/>
          </a:p>
          <a:p>
            <a:pPr lvl="1"/>
            <a:r>
              <a:rPr lang="en-US" smtClean="0"/>
              <a:t>Micro-instructional strategies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Macro-instructional strategies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Message design research methods</a:t>
            </a:r>
          </a:p>
          <a:p>
            <a:pPr lvl="1"/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187</Words>
  <Application>Microsoft Office PowerPoint</Application>
  <PresentationFormat>On-screen Show (4:3)</PresentationFormat>
  <Paragraphs>55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Century Gothic</vt:lpstr>
      <vt:lpstr>Arial</vt:lpstr>
      <vt:lpstr>Wingdings 2</vt:lpstr>
      <vt:lpstr>Verdana</vt:lpstr>
      <vt:lpstr>Calibri</vt:lpstr>
      <vt:lpstr>Wingdings</vt:lpstr>
      <vt:lpstr>Verve</vt:lpstr>
      <vt:lpstr>Verve</vt:lpstr>
      <vt:lpstr>Verve</vt:lpstr>
      <vt:lpstr>Verve</vt:lpstr>
      <vt:lpstr>Verve</vt:lpstr>
      <vt:lpstr>Verve</vt:lpstr>
      <vt:lpstr>Verve</vt:lpstr>
      <vt:lpstr>Verve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Factors Impacting the Rigor of Experiments on Instructional Strategies </vt:lpstr>
      <vt:lpstr>Activity </vt:lpstr>
      <vt:lpstr>Trends and Future of Research</vt:lpstr>
      <vt:lpstr>Slide 14</vt:lpstr>
      <vt:lpstr>Slide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Design</dc:title>
  <dc:creator>wenshan</dc:creator>
  <cp:lastModifiedBy>user</cp:lastModifiedBy>
  <cp:revision>117</cp:revision>
  <dcterms:created xsi:type="dcterms:W3CDTF">2009-11-09T01:22:15Z</dcterms:created>
  <dcterms:modified xsi:type="dcterms:W3CDTF">2009-11-14T20:13:21Z</dcterms:modified>
</cp:coreProperties>
</file>