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diagrams/colors7.xml" ContentType="application/vnd.openxmlformats-officedocument.drawingml.diagramColors+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29" r:id="rId1"/>
  </p:sldMasterIdLst>
  <p:notesMasterIdLst>
    <p:notesMasterId r:id="rId39"/>
  </p:notesMasterIdLst>
  <p:sldIdLst>
    <p:sldId id="316" r:id="rId2"/>
    <p:sldId id="317" r:id="rId3"/>
    <p:sldId id="327" r:id="rId4"/>
    <p:sldId id="292" r:id="rId5"/>
    <p:sldId id="319" r:id="rId6"/>
    <p:sldId id="294" r:id="rId7"/>
    <p:sldId id="295" r:id="rId8"/>
    <p:sldId id="296" r:id="rId9"/>
    <p:sldId id="297" r:id="rId10"/>
    <p:sldId id="320" r:id="rId11"/>
    <p:sldId id="321" r:id="rId12"/>
    <p:sldId id="318" r:id="rId13"/>
    <p:sldId id="305" r:id="rId14"/>
    <p:sldId id="280" r:id="rId15"/>
    <p:sldId id="281" r:id="rId16"/>
    <p:sldId id="282" r:id="rId17"/>
    <p:sldId id="289" r:id="rId18"/>
    <p:sldId id="309" r:id="rId19"/>
    <p:sldId id="306" r:id="rId20"/>
    <p:sldId id="299" r:id="rId21"/>
    <p:sldId id="300" r:id="rId22"/>
    <p:sldId id="322" r:id="rId23"/>
    <p:sldId id="308" r:id="rId24"/>
    <p:sldId id="323" r:id="rId25"/>
    <p:sldId id="324" r:id="rId26"/>
    <p:sldId id="325" r:id="rId27"/>
    <p:sldId id="277" r:id="rId28"/>
    <p:sldId id="286" r:id="rId29"/>
    <p:sldId id="285" r:id="rId30"/>
    <p:sldId id="312" r:id="rId31"/>
    <p:sldId id="313" r:id="rId32"/>
    <p:sldId id="314" r:id="rId33"/>
    <p:sldId id="328" r:id="rId34"/>
    <p:sldId id="326" r:id="rId35"/>
    <p:sldId id="264" r:id="rId36"/>
    <p:sldId id="302" r:id="rId37"/>
    <p:sldId id="315"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B755F"/>
    <a:srgbClr val="DDF74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70017" autoAdjust="0"/>
  </p:normalViewPr>
  <p:slideViewPr>
    <p:cSldViewPr>
      <p:cViewPr varScale="1">
        <p:scale>
          <a:sx n="53" d="100"/>
          <a:sy n="53" d="100"/>
        </p:scale>
        <p:origin x="-16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A1983E-7C8E-424D-B1E3-8053A4D9D2C2}" type="doc">
      <dgm:prSet loTypeId="urn:microsoft.com/office/officeart/2005/8/layout/hierarchy1" loCatId="hierarchy" qsTypeId="urn:microsoft.com/office/officeart/2005/8/quickstyle/simple1#1" qsCatId="simple" csTypeId="urn:microsoft.com/office/officeart/2005/8/colors/accent1_2#1" csCatId="accent1" phldr="1"/>
      <dgm:spPr/>
      <dgm:t>
        <a:bodyPr/>
        <a:lstStyle/>
        <a:p>
          <a:endParaRPr lang="en-CA"/>
        </a:p>
      </dgm:t>
    </dgm:pt>
    <dgm:pt modelId="{5E94E3DF-2777-45F9-AADE-A3C1662962F6}">
      <dgm:prSet phldrT="[Text]" custT="1"/>
      <dgm:spPr/>
      <dgm:t>
        <a:bodyPr/>
        <a:lstStyle/>
        <a:p>
          <a:r>
            <a:rPr lang="en-US" sz="2400" dirty="0" smtClean="0"/>
            <a:t>Research Designs</a:t>
          </a:r>
          <a:endParaRPr lang="en-CA" sz="2400" dirty="0"/>
        </a:p>
      </dgm:t>
    </dgm:pt>
    <dgm:pt modelId="{0EBDB276-2110-432C-9DB9-2A4D01E23173}" type="parTrans" cxnId="{C19390A6-1BD7-4626-8FB7-899D3C4BC933}">
      <dgm:prSet/>
      <dgm:spPr/>
      <dgm:t>
        <a:bodyPr/>
        <a:lstStyle/>
        <a:p>
          <a:endParaRPr lang="en-CA"/>
        </a:p>
      </dgm:t>
    </dgm:pt>
    <dgm:pt modelId="{DE6698BE-7467-46AA-9600-EDF9B5134BFB}" type="sibTrans" cxnId="{C19390A6-1BD7-4626-8FB7-899D3C4BC933}">
      <dgm:prSet/>
      <dgm:spPr/>
      <dgm:t>
        <a:bodyPr/>
        <a:lstStyle/>
        <a:p>
          <a:endParaRPr lang="en-CA"/>
        </a:p>
      </dgm:t>
    </dgm:pt>
    <dgm:pt modelId="{6B60BDF7-BA33-4937-8C22-2E0CB18F1B97}">
      <dgm:prSet phldrT="[Text]" custT="1"/>
      <dgm:spPr/>
      <dgm:t>
        <a:bodyPr/>
        <a:lstStyle/>
        <a:p>
          <a:r>
            <a:rPr lang="en-US" sz="1800" dirty="0" smtClean="0"/>
            <a:t>Research on Instructional Strategies</a:t>
          </a:r>
          <a:endParaRPr lang="en-CA" sz="1800" dirty="0"/>
        </a:p>
      </dgm:t>
    </dgm:pt>
    <dgm:pt modelId="{872E7F99-BB4C-480D-B63B-1AD90448C8BB}" type="parTrans" cxnId="{FD014DE1-8E17-4D46-AB18-15EAA1B7C6D3}">
      <dgm:prSet/>
      <dgm:spPr/>
      <dgm:t>
        <a:bodyPr/>
        <a:lstStyle/>
        <a:p>
          <a:endParaRPr lang="en-CA"/>
        </a:p>
      </dgm:t>
    </dgm:pt>
    <dgm:pt modelId="{D31D6818-D46C-4B81-857E-117EA4524EA2}" type="sibTrans" cxnId="{FD014DE1-8E17-4D46-AB18-15EAA1B7C6D3}">
      <dgm:prSet/>
      <dgm:spPr/>
      <dgm:t>
        <a:bodyPr/>
        <a:lstStyle/>
        <a:p>
          <a:endParaRPr lang="en-CA"/>
        </a:p>
      </dgm:t>
    </dgm:pt>
    <dgm:pt modelId="{296B41FC-95BF-458F-AE4D-3BE00B4C794E}">
      <dgm:prSet phldrT="[Text]" custT="1"/>
      <dgm:spPr/>
      <dgm:t>
        <a:bodyPr/>
        <a:lstStyle/>
        <a:p>
          <a:r>
            <a:rPr lang="en-US" sz="1800" dirty="0" smtClean="0"/>
            <a:t>Research on Educational Technologies</a:t>
          </a:r>
          <a:endParaRPr lang="en-CA" sz="1800" dirty="0"/>
        </a:p>
      </dgm:t>
    </dgm:pt>
    <dgm:pt modelId="{39F42648-3A8C-4C8D-8FBD-20021378F52E}" type="parTrans" cxnId="{58F8678C-63C2-4BEA-9CF8-1272E5FE22E4}">
      <dgm:prSet/>
      <dgm:spPr/>
      <dgm:t>
        <a:bodyPr/>
        <a:lstStyle/>
        <a:p>
          <a:endParaRPr lang="en-CA"/>
        </a:p>
      </dgm:t>
    </dgm:pt>
    <dgm:pt modelId="{2430BC11-CD8D-4B96-A61C-659E3F62684B}" type="sibTrans" cxnId="{58F8678C-63C2-4BEA-9CF8-1272E5FE22E4}">
      <dgm:prSet/>
      <dgm:spPr/>
      <dgm:t>
        <a:bodyPr/>
        <a:lstStyle/>
        <a:p>
          <a:endParaRPr lang="en-CA"/>
        </a:p>
      </dgm:t>
    </dgm:pt>
    <dgm:pt modelId="{86B2E25C-765C-4002-97A8-824E0ECCB5D0}">
      <dgm:prSet phldrT="[Text]" custT="1"/>
      <dgm:spPr/>
      <dgm:t>
        <a:bodyPr/>
        <a:lstStyle/>
        <a:p>
          <a:r>
            <a:rPr lang="en-US" sz="1800" dirty="0" smtClean="0"/>
            <a:t>Research on Models for Instructional Design</a:t>
          </a:r>
          <a:endParaRPr lang="en-CA" sz="1800" dirty="0"/>
        </a:p>
      </dgm:t>
    </dgm:pt>
    <dgm:pt modelId="{433657BF-5A04-45F1-8DD2-38641094C8D9}" type="parTrans" cxnId="{5E80AC64-42F6-497B-A08A-A7CF76729B53}">
      <dgm:prSet/>
      <dgm:spPr/>
      <dgm:t>
        <a:bodyPr/>
        <a:lstStyle/>
        <a:p>
          <a:endParaRPr lang="en-CA"/>
        </a:p>
      </dgm:t>
    </dgm:pt>
    <dgm:pt modelId="{10AB661E-A777-490E-ACE0-FB238731B94E}" type="sibTrans" cxnId="{5E80AC64-42F6-497B-A08A-A7CF76729B53}">
      <dgm:prSet/>
      <dgm:spPr/>
      <dgm:t>
        <a:bodyPr/>
        <a:lstStyle/>
        <a:p>
          <a:endParaRPr lang="en-CA"/>
        </a:p>
      </dgm:t>
    </dgm:pt>
    <dgm:pt modelId="{21DC7D86-6EA3-4D48-B034-AF371FB0DEA2}">
      <dgm:prSet phldrT="[Text]" custT="1"/>
      <dgm:spPr/>
      <dgm:t>
        <a:bodyPr/>
        <a:lstStyle/>
        <a:p>
          <a:r>
            <a:rPr lang="en-US" sz="1800" dirty="0" smtClean="0"/>
            <a:t>Research on Design and Development</a:t>
          </a:r>
          <a:endParaRPr lang="en-CA" sz="1800" dirty="0"/>
        </a:p>
      </dgm:t>
    </dgm:pt>
    <dgm:pt modelId="{3245ECFB-C178-44EF-A737-D9AEEE184819}" type="parTrans" cxnId="{CA243B49-EE59-4546-BC00-BE034DD321A2}">
      <dgm:prSet/>
      <dgm:spPr/>
      <dgm:t>
        <a:bodyPr/>
        <a:lstStyle/>
        <a:p>
          <a:endParaRPr lang="en-CA"/>
        </a:p>
      </dgm:t>
    </dgm:pt>
    <dgm:pt modelId="{9076BFA2-6A62-424F-A1A5-B66B943081AC}" type="sibTrans" cxnId="{CA243B49-EE59-4546-BC00-BE034DD321A2}">
      <dgm:prSet/>
      <dgm:spPr/>
      <dgm:t>
        <a:bodyPr/>
        <a:lstStyle/>
        <a:p>
          <a:endParaRPr lang="en-CA"/>
        </a:p>
      </dgm:t>
    </dgm:pt>
    <dgm:pt modelId="{E2BAC4CE-B52C-4321-BE64-1A7DF02EC713}">
      <dgm:prSet phldrT="[Text]" custT="1"/>
      <dgm:spPr>
        <a:ln>
          <a:solidFill>
            <a:srgbClr val="00B050"/>
          </a:solidFill>
        </a:ln>
      </dgm:spPr>
      <dgm:t>
        <a:bodyPr/>
        <a:lstStyle/>
        <a:p>
          <a:r>
            <a:rPr lang="en-US" sz="1800" dirty="0" smtClean="0"/>
            <a:t>Strategies</a:t>
          </a:r>
          <a:endParaRPr lang="en-CA" sz="1800" dirty="0"/>
        </a:p>
      </dgm:t>
    </dgm:pt>
    <dgm:pt modelId="{E0917BA6-0F4C-46B1-90BF-BA36FA5ADCD8}" type="parTrans" cxnId="{E9230EDE-CA0D-493F-B59F-AE0C080FFD46}">
      <dgm:prSet/>
      <dgm:spPr/>
      <dgm:t>
        <a:bodyPr/>
        <a:lstStyle/>
        <a:p>
          <a:endParaRPr lang="en-CA"/>
        </a:p>
      </dgm:t>
    </dgm:pt>
    <dgm:pt modelId="{22CDC686-3CEC-493F-9940-35B5B4A2E8B5}" type="sibTrans" cxnId="{E9230EDE-CA0D-493F-B59F-AE0C080FFD46}">
      <dgm:prSet/>
      <dgm:spPr/>
      <dgm:t>
        <a:bodyPr/>
        <a:lstStyle/>
        <a:p>
          <a:endParaRPr lang="en-CA"/>
        </a:p>
      </dgm:t>
    </dgm:pt>
    <dgm:pt modelId="{A134E2C1-DAFE-4B55-897F-93AE5C8CDC95}">
      <dgm:prSet phldrT="[Text]" custT="1"/>
      <dgm:spPr>
        <a:ln>
          <a:solidFill>
            <a:srgbClr val="00B050"/>
          </a:solidFill>
        </a:ln>
      </dgm:spPr>
      <dgm:t>
        <a:bodyPr/>
        <a:lstStyle/>
        <a:p>
          <a:r>
            <a:rPr lang="en-US" sz="1800" dirty="0" smtClean="0"/>
            <a:t>Technologies</a:t>
          </a:r>
          <a:endParaRPr lang="en-CA" sz="1800" dirty="0"/>
        </a:p>
      </dgm:t>
    </dgm:pt>
    <dgm:pt modelId="{C0BDE78A-C4F8-4C93-A390-6766181F8D61}" type="parTrans" cxnId="{5A29822D-B1CC-48AB-A16B-8F1B05087523}">
      <dgm:prSet/>
      <dgm:spPr/>
      <dgm:t>
        <a:bodyPr/>
        <a:lstStyle/>
        <a:p>
          <a:endParaRPr lang="en-CA"/>
        </a:p>
      </dgm:t>
    </dgm:pt>
    <dgm:pt modelId="{D4A93FA5-B2B1-4A95-9983-692D939DD939}" type="sibTrans" cxnId="{5A29822D-B1CC-48AB-A16B-8F1B05087523}">
      <dgm:prSet/>
      <dgm:spPr/>
      <dgm:t>
        <a:bodyPr/>
        <a:lstStyle/>
        <a:p>
          <a:endParaRPr lang="en-CA"/>
        </a:p>
      </dgm:t>
    </dgm:pt>
    <dgm:pt modelId="{1F7367DA-03CC-4011-AD9D-F9CDEBCA9D16}">
      <dgm:prSet phldrT="[Text]" custT="1"/>
      <dgm:spPr>
        <a:ln>
          <a:solidFill>
            <a:srgbClr val="00B050"/>
          </a:solidFill>
        </a:ln>
      </dgm:spPr>
      <dgm:t>
        <a:bodyPr/>
        <a:lstStyle/>
        <a:p>
          <a:r>
            <a:rPr lang="en-US" sz="1800" dirty="0" smtClean="0"/>
            <a:t>Models</a:t>
          </a:r>
          <a:endParaRPr lang="en-CA" sz="1800" dirty="0"/>
        </a:p>
      </dgm:t>
    </dgm:pt>
    <dgm:pt modelId="{8CF56BEB-F3A0-4BD8-9C55-E98D475A259F}" type="parTrans" cxnId="{EEC78711-A6C3-497D-8E80-FEF828A64926}">
      <dgm:prSet/>
      <dgm:spPr/>
      <dgm:t>
        <a:bodyPr/>
        <a:lstStyle/>
        <a:p>
          <a:endParaRPr lang="en-CA"/>
        </a:p>
      </dgm:t>
    </dgm:pt>
    <dgm:pt modelId="{EEC2A338-3562-4197-A3EE-C43E7A5F6B4D}" type="sibTrans" cxnId="{EEC78711-A6C3-497D-8E80-FEF828A64926}">
      <dgm:prSet/>
      <dgm:spPr/>
      <dgm:t>
        <a:bodyPr/>
        <a:lstStyle/>
        <a:p>
          <a:endParaRPr lang="en-CA"/>
        </a:p>
      </dgm:t>
    </dgm:pt>
    <dgm:pt modelId="{D66BBD41-1505-4E80-8106-8C17383D5C95}">
      <dgm:prSet phldrT="[Text]" custT="1"/>
      <dgm:spPr>
        <a:ln>
          <a:solidFill>
            <a:srgbClr val="00B050"/>
          </a:solidFill>
        </a:ln>
      </dgm:spPr>
      <dgm:t>
        <a:bodyPr/>
        <a:lstStyle/>
        <a:p>
          <a:r>
            <a:rPr lang="en-US" sz="1800" dirty="0" smtClean="0"/>
            <a:t>Design and Development</a:t>
          </a:r>
          <a:endParaRPr lang="en-CA" sz="1800" dirty="0"/>
        </a:p>
      </dgm:t>
    </dgm:pt>
    <dgm:pt modelId="{500C3B68-CA0B-4AE8-AFA6-848E62A0D75A}" type="parTrans" cxnId="{37C6B2FB-2417-41D9-8614-F677396D037D}">
      <dgm:prSet/>
      <dgm:spPr/>
      <dgm:t>
        <a:bodyPr/>
        <a:lstStyle/>
        <a:p>
          <a:endParaRPr lang="en-CA"/>
        </a:p>
      </dgm:t>
    </dgm:pt>
    <dgm:pt modelId="{B3BF5D5B-96A9-4991-8DDF-29F8CBF59C6F}" type="sibTrans" cxnId="{37C6B2FB-2417-41D9-8614-F677396D037D}">
      <dgm:prSet/>
      <dgm:spPr/>
      <dgm:t>
        <a:bodyPr/>
        <a:lstStyle/>
        <a:p>
          <a:endParaRPr lang="en-CA"/>
        </a:p>
      </dgm:t>
    </dgm:pt>
    <dgm:pt modelId="{28974894-9FD0-401F-B5C9-9B6063F27917}" type="pres">
      <dgm:prSet presAssocID="{C1A1983E-7C8E-424D-B1E3-8053A4D9D2C2}" presName="hierChild1" presStyleCnt="0">
        <dgm:presLayoutVars>
          <dgm:chPref val="1"/>
          <dgm:dir/>
          <dgm:animOne val="branch"/>
          <dgm:animLvl val="lvl"/>
          <dgm:resizeHandles/>
        </dgm:presLayoutVars>
      </dgm:prSet>
      <dgm:spPr/>
      <dgm:t>
        <a:bodyPr/>
        <a:lstStyle/>
        <a:p>
          <a:endParaRPr lang="en-CA"/>
        </a:p>
      </dgm:t>
    </dgm:pt>
    <dgm:pt modelId="{118C8FE1-DBB9-4637-AC38-4E662BD226B8}" type="pres">
      <dgm:prSet presAssocID="{5E94E3DF-2777-45F9-AADE-A3C1662962F6}" presName="hierRoot1" presStyleCnt="0"/>
      <dgm:spPr/>
    </dgm:pt>
    <dgm:pt modelId="{868634EC-B4BB-4A9E-B9E6-B4C90C89734C}" type="pres">
      <dgm:prSet presAssocID="{5E94E3DF-2777-45F9-AADE-A3C1662962F6}" presName="composite" presStyleCnt="0"/>
      <dgm:spPr/>
    </dgm:pt>
    <dgm:pt modelId="{C32B2838-30D5-4357-A4AA-57E8E2D07612}" type="pres">
      <dgm:prSet presAssocID="{5E94E3DF-2777-45F9-AADE-A3C1662962F6}" presName="background" presStyleLbl="node0" presStyleIdx="0" presStyleCnt="1"/>
      <dgm:spPr/>
    </dgm:pt>
    <dgm:pt modelId="{DB339990-CFE4-4880-9F70-16BB49F328DB}" type="pres">
      <dgm:prSet presAssocID="{5E94E3DF-2777-45F9-AADE-A3C1662962F6}" presName="text" presStyleLbl="fgAcc0" presStyleIdx="0" presStyleCnt="1" custScaleX="173403" custScaleY="100189">
        <dgm:presLayoutVars>
          <dgm:chPref val="3"/>
        </dgm:presLayoutVars>
      </dgm:prSet>
      <dgm:spPr/>
      <dgm:t>
        <a:bodyPr/>
        <a:lstStyle/>
        <a:p>
          <a:endParaRPr lang="en-CA"/>
        </a:p>
      </dgm:t>
    </dgm:pt>
    <dgm:pt modelId="{D4AD9BFA-3460-4C02-B03A-C716609F67AA}" type="pres">
      <dgm:prSet presAssocID="{5E94E3DF-2777-45F9-AADE-A3C1662962F6}" presName="hierChild2" presStyleCnt="0"/>
      <dgm:spPr/>
    </dgm:pt>
    <dgm:pt modelId="{BC7E3910-6978-4B41-AAE0-8F69B7260593}" type="pres">
      <dgm:prSet presAssocID="{872E7F99-BB4C-480D-B63B-1AD90448C8BB}" presName="Name10" presStyleLbl="parChTrans1D2" presStyleIdx="0" presStyleCnt="4"/>
      <dgm:spPr/>
      <dgm:t>
        <a:bodyPr/>
        <a:lstStyle/>
        <a:p>
          <a:endParaRPr lang="en-CA"/>
        </a:p>
      </dgm:t>
    </dgm:pt>
    <dgm:pt modelId="{2BDBC598-DA3A-43DF-AF1F-AA726BD55618}" type="pres">
      <dgm:prSet presAssocID="{6B60BDF7-BA33-4937-8C22-2E0CB18F1B97}" presName="hierRoot2" presStyleCnt="0"/>
      <dgm:spPr/>
    </dgm:pt>
    <dgm:pt modelId="{35CF108A-7080-4608-8331-EDEB2900E8DD}" type="pres">
      <dgm:prSet presAssocID="{6B60BDF7-BA33-4937-8C22-2E0CB18F1B97}" presName="composite2" presStyleCnt="0"/>
      <dgm:spPr/>
    </dgm:pt>
    <dgm:pt modelId="{84009799-1C3D-4719-84F9-FC4EE7610D33}" type="pres">
      <dgm:prSet presAssocID="{6B60BDF7-BA33-4937-8C22-2E0CB18F1B97}" presName="background2" presStyleLbl="node2" presStyleIdx="0" presStyleCnt="4"/>
      <dgm:spPr/>
    </dgm:pt>
    <dgm:pt modelId="{D6343776-1831-4A17-89D5-79D3E822AB65}" type="pres">
      <dgm:prSet presAssocID="{6B60BDF7-BA33-4937-8C22-2E0CB18F1B97}" presName="text2" presStyleLbl="fgAcc2" presStyleIdx="0" presStyleCnt="4" custScaleY="143811">
        <dgm:presLayoutVars>
          <dgm:chPref val="3"/>
        </dgm:presLayoutVars>
      </dgm:prSet>
      <dgm:spPr/>
      <dgm:t>
        <a:bodyPr/>
        <a:lstStyle/>
        <a:p>
          <a:endParaRPr lang="en-CA"/>
        </a:p>
      </dgm:t>
    </dgm:pt>
    <dgm:pt modelId="{D8A3374B-FEC5-4E81-8373-2BE78BE9A9A2}" type="pres">
      <dgm:prSet presAssocID="{6B60BDF7-BA33-4937-8C22-2E0CB18F1B97}" presName="hierChild3" presStyleCnt="0"/>
      <dgm:spPr/>
    </dgm:pt>
    <dgm:pt modelId="{B2978DE5-CA77-490B-BE5C-07CF78260173}" type="pres">
      <dgm:prSet presAssocID="{E0917BA6-0F4C-46B1-90BF-BA36FA5ADCD8}" presName="Name17" presStyleLbl="parChTrans1D3" presStyleIdx="0" presStyleCnt="4"/>
      <dgm:spPr/>
      <dgm:t>
        <a:bodyPr/>
        <a:lstStyle/>
        <a:p>
          <a:endParaRPr lang="en-US"/>
        </a:p>
      </dgm:t>
    </dgm:pt>
    <dgm:pt modelId="{83686BE7-8906-4AB9-9614-78EFAA0550F5}" type="pres">
      <dgm:prSet presAssocID="{E2BAC4CE-B52C-4321-BE64-1A7DF02EC713}" presName="hierRoot3" presStyleCnt="0"/>
      <dgm:spPr/>
    </dgm:pt>
    <dgm:pt modelId="{1A297EC2-5EED-4043-B1DF-D7E0BAF51B63}" type="pres">
      <dgm:prSet presAssocID="{E2BAC4CE-B52C-4321-BE64-1A7DF02EC713}" presName="composite3" presStyleCnt="0"/>
      <dgm:spPr/>
    </dgm:pt>
    <dgm:pt modelId="{44516ED5-07A5-4E8E-9B11-BB53529F47EB}" type="pres">
      <dgm:prSet presAssocID="{E2BAC4CE-B52C-4321-BE64-1A7DF02EC713}" presName="background3" presStyleLbl="node3" presStyleIdx="0" presStyleCnt="4"/>
      <dgm:spPr>
        <a:solidFill>
          <a:srgbClr val="92D050"/>
        </a:solidFill>
      </dgm:spPr>
      <dgm:t>
        <a:bodyPr/>
        <a:lstStyle/>
        <a:p>
          <a:endParaRPr lang="en-CA"/>
        </a:p>
      </dgm:t>
    </dgm:pt>
    <dgm:pt modelId="{E6F7801E-D68B-44D4-A231-A48678A67F6E}" type="pres">
      <dgm:prSet presAssocID="{E2BAC4CE-B52C-4321-BE64-1A7DF02EC713}" presName="text3" presStyleLbl="fgAcc3" presStyleIdx="0" presStyleCnt="4">
        <dgm:presLayoutVars>
          <dgm:chPref val="3"/>
        </dgm:presLayoutVars>
      </dgm:prSet>
      <dgm:spPr/>
      <dgm:t>
        <a:bodyPr/>
        <a:lstStyle/>
        <a:p>
          <a:endParaRPr lang="en-CA"/>
        </a:p>
      </dgm:t>
    </dgm:pt>
    <dgm:pt modelId="{2587B683-7033-4280-BA2C-C1CAF6FC51C8}" type="pres">
      <dgm:prSet presAssocID="{E2BAC4CE-B52C-4321-BE64-1A7DF02EC713}" presName="hierChild4" presStyleCnt="0"/>
      <dgm:spPr/>
    </dgm:pt>
    <dgm:pt modelId="{CB14FB21-A522-483C-9F2D-28FAA606A798}" type="pres">
      <dgm:prSet presAssocID="{39F42648-3A8C-4C8D-8FBD-20021378F52E}" presName="Name10" presStyleLbl="parChTrans1D2" presStyleIdx="1" presStyleCnt="4"/>
      <dgm:spPr/>
      <dgm:t>
        <a:bodyPr/>
        <a:lstStyle/>
        <a:p>
          <a:endParaRPr lang="en-CA"/>
        </a:p>
      </dgm:t>
    </dgm:pt>
    <dgm:pt modelId="{1D713F9C-6BB2-46F1-89C2-59025A0E853D}" type="pres">
      <dgm:prSet presAssocID="{296B41FC-95BF-458F-AE4D-3BE00B4C794E}" presName="hierRoot2" presStyleCnt="0"/>
      <dgm:spPr/>
    </dgm:pt>
    <dgm:pt modelId="{5341633C-1538-43FF-8B99-E3FC2CEC5179}" type="pres">
      <dgm:prSet presAssocID="{296B41FC-95BF-458F-AE4D-3BE00B4C794E}" presName="composite2" presStyleCnt="0"/>
      <dgm:spPr/>
    </dgm:pt>
    <dgm:pt modelId="{A785F744-13A3-4AE9-A1F8-A956D98B8614}" type="pres">
      <dgm:prSet presAssocID="{296B41FC-95BF-458F-AE4D-3BE00B4C794E}" presName="background2" presStyleLbl="node2" presStyleIdx="1" presStyleCnt="4"/>
      <dgm:spPr/>
    </dgm:pt>
    <dgm:pt modelId="{AC8ED81D-4627-4075-8404-7D3A884498BD}" type="pres">
      <dgm:prSet presAssocID="{296B41FC-95BF-458F-AE4D-3BE00B4C794E}" presName="text2" presStyleLbl="fgAcc2" presStyleIdx="1" presStyleCnt="4" custScaleX="108791" custScaleY="142504">
        <dgm:presLayoutVars>
          <dgm:chPref val="3"/>
        </dgm:presLayoutVars>
      </dgm:prSet>
      <dgm:spPr/>
      <dgm:t>
        <a:bodyPr/>
        <a:lstStyle/>
        <a:p>
          <a:endParaRPr lang="en-CA"/>
        </a:p>
      </dgm:t>
    </dgm:pt>
    <dgm:pt modelId="{720EB33E-12A8-4F29-99E7-693492A98DFA}" type="pres">
      <dgm:prSet presAssocID="{296B41FC-95BF-458F-AE4D-3BE00B4C794E}" presName="hierChild3" presStyleCnt="0"/>
      <dgm:spPr/>
    </dgm:pt>
    <dgm:pt modelId="{B31D0FD2-9FD4-4962-B648-04E6A4D837FF}" type="pres">
      <dgm:prSet presAssocID="{C0BDE78A-C4F8-4C93-A390-6766181F8D61}" presName="Name17" presStyleLbl="parChTrans1D3" presStyleIdx="1" presStyleCnt="4"/>
      <dgm:spPr/>
      <dgm:t>
        <a:bodyPr/>
        <a:lstStyle/>
        <a:p>
          <a:endParaRPr lang="en-US"/>
        </a:p>
      </dgm:t>
    </dgm:pt>
    <dgm:pt modelId="{7D426FCC-08F1-4B8D-912A-C5272D2BF675}" type="pres">
      <dgm:prSet presAssocID="{A134E2C1-DAFE-4B55-897F-93AE5C8CDC95}" presName="hierRoot3" presStyleCnt="0"/>
      <dgm:spPr/>
    </dgm:pt>
    <dgm:pt modelId="{5C33B7FC-7353-469D-9E83-5B07620C1CAB}" type="pres">
      <dgm:prSet presAssocID="{A134E2C1-DAFE-4B55-897F-93AE5C8CDC95}" presName="composite3" presStyleCnt="0"/>
      <dgm:spPr/>
    </dgm:pt>
    <dgm:pt modelId="{35E75960-D017-461D-BE06-5ED2F4832F2D}" type="pres">
      <dgm:prSet presAssocID="{A134E2C1-DAFE-4B55-897F-93AE5C8CDC95}" presName="background3" presStyleLbl="node3" presStyleIdx="1" presStyleCnt="4"/>
      <dgm:spPr>
        <a:solidFill>
          <a:srgbClr val="92D050"/>
        </a:solidFill>
      </dgm:spPr>
      <dgm:t>
        <a:bodyPr/>
        <a:lstStyle/>
        <a:p>
          <a:endParaRPr lang="en-CA"/>
        </a:p>
      </dgm:t>
    </dgm:pt>
    <dgm:pt modelId="{CFBD771D-2F03-4247-B527-B1645CD7A478}" type="pres">
      <dgm:prSet presAssocID="{A134E2C1-DAFE-4B55-897F-93AE5C8CDC95}" presName="text3" presStyleLbl="fgAcc3" presStyleIdx="1" presStyleCnt="4" custScaleX="105943" custScaleY="103792">
        <dgm:presLayoutVars>
          <dgm:chPref val="3"/>
        </dgm:presLayoutVars>
      </dgm:prSet>
      <dgm:spPr/>
      <dgm:t>
        <a:bodyPr/>
        <a:lstStyle/>
        <a:p>
          <a:endParaRPr lang="en-CA"/>
        </a:p>
      </dgm:t>
    </dgm:pt>
    <dgm:pt modelId="{1583D490-5B22-4A6A-BBEF-F34B79C7EA1B}" type="pres">
      <dgm:prSet presAssocID="{A134E2C1-DAFE-4B55-897F-93AE5C8CDC95}" presName="hierChild4" presStyleCnt="0"/>
      <dgm:spPr/>
    </dgm:pt>
    <dgm:pt modelId="{658BA863-0351-4F85-88B2-A5B5C9791DCF}" type="pres">
      <dgm:prSet presAssocID="{433657BF-5A04-45F1-8DD2-38641094C8D9}" presName="Name10" presStyleLbl="parChTrans1D2" presStyleIdx="2" presStyleCnt="4"/>
      <dgm:spPr/>
      <dgm:t>
        <a:bodyPr/>
        <a:lstStyle/>
        <a:p>
          <a:endParaRPr lang="en-CA"/>
        </a:p>
      </dgm:t>
    </dgm:pt>
    <dgm:pt modelId="{C35A0BDF-76F1-40EC-8F88-EFC624740ED3}" type="pres">
      <dgm:prSet presAssocID="{86B2E25C-765C-4002-97A8-824E0ECCB5D0}" presName="hierRoot2" presStyleCnt="0"/>
      <dgm:spPr/>
    </dgm:pt>
    <dgm:pt modelId="{B9AD3905-75A3-49AA-8947-45A9C94D96AD}" type="pres">
      <dgm:prSet presAssocID="{86B2E25C-765C-4002-97A8-824E0ECCB5D0}" presName="composite2" presStyleCnt="0"/>
      <dgm:spPr/>
    </dgm:pt>
    <dgm:pt modelId="{65A9131A-E10C-4448-A69B-E2C3D8D63FA7}" type="pres">
      <dgm:prSet presAssocID="{86B2E25C-765C-4002-97A8-824E0ECCB5D0}" presName="background2" presStyleLbl="node2" presStyleIdx="2" presStyleCnt="4"/>
      <dgm:spPr/>
    </dgm:pt>
    <dgm:pt modelId="{3B7D0E12-A06A-4D42-A383-97BAE7FFDEB9}" type="pres">
      <dgm:prSet presAssocID="{86B2E25C-765C-4002-97A8-824E0ECCB5D0}" presName="text2" presStyleLbl="fgAcc2" presStyleIdx="2" presStyleCnt="4" custScaleY="147998">
        <dgm:presLayoutVars>
          <dgm:chPref val="3"/>
        </dgm:presLayoutVars>
      </dgm:prSet>
      <dgm:spPr/>
      <dgm:t>
        <a:bodyPr/>
        <a:lstStyle/>
        <a:p>
          <a:endParaRPr lang="en-CA"/>
        </a:p>
      </dgm:t>
    </dgm:pt>
    <dgm:pt modelId="{18EDB2A1-B94C-4566-989F-80AAF1E5CBA9}" type="pres">
      <dgm:prSet presAssocID="{86B2E25C-765C-4002-97A8-824E0ECCB5D0}" presName="hierChild3" presStyleCnt="0"/>
      <dgm:spPr/>
    </dgm:pt>
    <dgm:pt modelId="{F94F3210-8CB6-43AD-86CD-9F9B2FE21656}" type="pres">
      <dgm:prSet presAssocID="{8CF56BEB-F3A0-4BD8-9C55-E98D475A259F}" presName="Name17" presStyleLbl="parChTrans1D3" presStyleIdx="2" presStyleCnt="4"/>
      <dgm:spPr/>
      <dgm:t>
        <a:bodyPr/>
        <a:lstStyle/>
        <a:p>
          <a:endParaRPr lang="en-US"/>
        </a:p>
      </dgm:t>
    </dgm:pt>
    <dgm:pt modelId="{A99367BA-A697-457A-8B63-74CA8BC5F94C}" type="pres">
      <dgm:prSet presAssocID="{1F7367DA-03CC-4011-AD9D-F9CDEBCA9D16}" presName="hierRoot3" presStyleCnt="0"/>
      <dgm:spPr/>
    </dgm:pt>
    <dgm:pt modelId="{670B1A75-CAEB-4730-81A7-8A49761859A6}" type="pres">
      <dgm:prSet presAssocID="{1F7367DA-03CC-4011-AD9D-F9CDEBCA9D16}" presName="composite3" presStyleCnt="0"/>
      <dgm:spPr/>
    </dgm:pt>
    <dgm:pt modelId="{A8E34F7C-3029-48F8-9A60-331E3055FFAA}" type="pres">
      <dgm:prSet presAssocID="{1F7367DA-03CC-4011-AD9D-F9CDEBCA9D16}" presName="background3" presStyleLbl="node3" presStyleIdx="2" presStyleCnt="4"/>
      <dgm:spPr>
        <a:solidFill>
          <a:srgbClr val="92D050"/>
        </a:solidFill>
      </dgm:spPr>
      <dgm:t>
        <a:bodyPr/>
        <a:lstStyle/>
        <a:p>
          <a:endParaRPr lang="en-CA"/>
        </a:p>
      </dgm:t>
    </dgm:pt>
    <dgm:pt modelId="{AE54251B-745C-48B2-8729-C07F17B51ADD}" type="pres">
      <dgm:prSet presAssocID="{1F7367DA-03CC-4011-AD9D-F9CDEBCA9D16}" presName="text3" presStyleLbl="fgAcc3" presStyleIdx="2" presStyleCnt="4">
        <dgm:presLayoutVars>
          <dgm:chPref val="3"/>
        </dgm:presLayoutVars>
      </dgm:prSet>
      <dgm:spPr/>
      <dgm:t>
        <a:bodyPr/>
        <a:lstStyle/>
        <a:p>
          <a:endParaRPr lang="en-CA"/>
        </a:p>
      </dgm:t>
    </dgm:pt>
    <dgm:pt modelId="{CABECE56-E831-4397-B412-AE5008E7E066}" type="pres">
      <dgm:prSet presAssocID="{1F7367DA-03CC-4011-AD9D-F9CDEBCA9D16}" presName="hierChild4" presStyleCnt="0"/>
      <dgm:spPr/>
    </dgm:pt>
    <dgm:pt modelId="{6AC047AA-AA39-457F-9508-31AB543ED444}" type="pres">
      <dgm:prSet presAssocID="{3245ECFB-C178-44EF-A737-D9AEEE184819}" presName="Name10" presStyleLbl="parChTrans1D2" presStyleIdx="3" presStyleCnt="4"/>
      <dgm:spPr/>
      <dgm:t>
        <a:bodyPr/>
        <a:lstStyle/>
        <a:p>
          <a:endParaRPr lang="en-CA"/>
        </a:p>
      </dgm:t>
    </dgm:pt>
    <dgm:pt modelId="{235BA939-063B-4D69-B400-2C9B71B4C95C}" type="pres">
      <dgm:prSet presAssocID="{21DC7D86-6EA3-4D48-B034-AF371FB0DEA2}" presName="hierRoot2" presStyleCnt="0"/>
      <dgm:spPr/>
    </dgm:pt>
    <dgm:pt modelId="{5091359B-5653-4312-A3DB-E4F3FDFE82C8}" type="pres">
      <dgm:prSet presAssocID="{21DC7D86-6EA3-4D48-B034-AF371FB0DEA2}" presName="composite2" presStyleCnt="0"/>
      <dgm:spPr/>
    </dgm:pt>
    <dgm:pt modelId="{18276A49-169A-41E7-B431-FD18FE7C313A}" type="pres">
      <dgm:prSet presAssocID="{21DC7D86-6EA3-4D48-B034-AF371FB0DEA2}" presName="background2" presStyleLbl="node2" presStyleIdx="3" presStyleCnt="4"/>
      <dgm:spPr/>
    </dgm:pt>
    <dgm:pt modelId="{D4CD46D5-6A35-4323-94C1-08ECFD3A60A9}" type="pres">
      <dgm:prSet presAssocID="{21DC7D86-6EA3-4D48-B034-AF371FB0DEA2}" presName="text2" presStyleLbl="fgAcc2" presStyleIdx="3" presStyleCnt="4" custScaleX="112160" custScaleY="145916">
        <dgm:presLayoutVars>
          <dgm:chPref val="3"/>
        </dgm:presLayoutVars>
      </dgm:prSet>
      <dgm:spPr/>
      <dgm:t>
        <a:bodyPr/>
        <a:lstStyle/>
        <a:p>
          <a:endParaRPr lang="en-CA"/>
        </a:p>
      </dgm:t>
    </dgm:pt>
    <dgm:pt modelId="{D8C806BD-CF38-46A0-9D8C-4D0C918F0A9B}" type="pres">
      <dgm:prSet presAssocID="{21DC7D86-6EA3-4D48-B034-AF371FB0DEA2}" presName="hierChild3" presStyleCnt="0"/>
      <dgm:spPr/>
    </dgm:pt>
    <dgm:pt modelId="{810B5CFF-3CD4-4922-A343-1A3391BA5E3A}" type="pres">
      <dgm:prSet presAssocID="{500C3B68-CA0B-4AE8-AFA6-848E62A0D75A}" presName="Name17" presStyleLbl="parChTrans1D3" presStyleIdx="3" presStyleCnt="4"/>
      <dgm:spPr/>
      <dgm:t>
        <a:bodyPr/>
        <a:lstStyle/>
        <a:p>
          <a:endParaRPr lang="en-US"/>
        </a:p>
      </dgm:t>
    </dgm:pt>
    <dgm:pt modelId="{6FC98959-7945-4F4D-AF65-1E17C48F8353}" type="pres">
      <dgm:prSet presAssocID="{D66BBD41-1505-4E80-8106-8C17383D5C95}" presName="hierRoot3" presStyleCnt="0"/>
      <dgm:spPr/>
    </dgm:pt>
    <dgm:pt modelId="{2EFEF912-A920-42F1-8956-CF1292503590}" type="pres">
      <dgm:prSet presAssocID="{D66BBD41-1505-4E80-8106-8C17383D5C95}" presName="composite3" presStyleCnt="0"/>
      <dgm:spPr/>
    </dgm:pt>
    <dgm:pt modelId="{B9921813-F8ED-4912-B8F7-02DCDCF82288}" type="pres">
      <dgm:prSet presAssocID="{D66BBD41-1505-4E80-8106-8C17383D5C95}" presName="background3" presStyleLbl="node3" presStyleIdx="3" presStyleCnt="4"/>
      <dgm:spPr>
        <a:solidFill>
          <a:srgbClr val="92D050"/>
        </a:solidFill>
      </dgm:spPr>
      <dgm:t>
        <a:bodyPr/>
        <a:lstStyle/>
        <a:p>
          <a:endParaRPr lang="en-CA"/>
        </a:p>
      </dgm:t>
    </dgm:pt>
    <dgm:pt modelId="{CEB1493D-286E-45BA-B161-D004646B92AE}" type="pres">
      <dgm:prSet presAssocID="{D66BBD41-1505-4E80-8106-8C17383D5C95}" presName="text3" presStyleLbl="fgAcc3" presStyleIdx="3" presStyleCnt="4" custScaleX="117781" custScaleY="110296">
        <dgm:presLayoutVars>
          <dgm:chPref val="3"/>
        </dgm:presLayoutVars>
      </dgm:prSet>
      <dgm:spPr/>
      <dgm:t>
        <a:bodyPr/>
        <a:lstStyle/>
        <a:p>
          <a:endParaRPr lang="en-CA"/>
        </a:p>
      </dgm:t>
    </dgm:pt>
    <dgm:pt modelId="{0D478C7C-B56F-4286-A68B-844718C46CAF}" type="pres">
      <dgm:prSet presAssocID="{D66BBD41-1505-4E80-8106-8C17383D5C95}" presName="hierChild4" presStyleCnt="0"/>
      <dgm:spPr/>
    </dgm:pt>
  </dgm:ptLst>
  <dgm:cxnLst>
    <dgm:cxn modelId="{CA243B49-EE59-4546-BC00-BE034DD321A2}" srcId="{5E94E3DF-2777-45F9-AADE-A3C1662962F6}" destId="{21DC7D86-6EA3-4D48-B034-AF371FB0DEA2}" srcOrd="3" destOrd="0" parTransId="{3245ECFB-C178-44EF-A737-D9AEEE184819}" sibTransId="{9076BFA2-6A62-424F-A1A5-B66B943081AC}"/>
    <dgm:cxn modelId="{40BE15B9-A6A3-4D2E-92F7-88027FD2A7F7}" type="presOf" srcId="{86B2E25C-765C-4002-97A8-824E0ECCB5D0}" destId="{3B7D0E12-A06A-4D42-A383-97BAE7FFDEB9}" srcOrd="0" destOrd="0" presId="urn:microsoft.com/office/officeart/2005/8/layout/hierarchy1"/>
    <dgm:cxn modelId="{EEC78711-A6C3-497D-8E80-FEF828A64926}" srcId="{86B2E25C-765C-4002-97A8-824E0ECCB5D0}" destId="{1F7367DA-03CC-4011-AD9D-F9CDEBCA9D16}" srcOrd="0" destOrd="0" parTransId="{8CF56BEB-F3A0-4BD8-9C55-E98D475A259F}" sibTransId="{EEC2A338-3562-4197-A3EE-C43E7A5F6B4D}"/>
    <dgm:cxn modelId="{0D5362EE-9A6C-4E80-ACCB-28FE4019D993}" type="presOf" srcId="{8CF56BEB-F3A0-4BD8-9C55-E98D475A259F}" destId="{F94F3210-8CB6-43AD-86CD-9F9B2FE21656}" srcOrd="0" destOrd="0" presId="urn:microsoft.com/office/officeart/2005/8/layout/hierarchy1"/>
    <dgm:cxn modelId="{DECA03F6-6618-4A20-87BB-056ED28CB533}" type="presOf" srcId="{E2BAC4CE-B52C-4321-BE64-1A7DF02EC713}" destId="{E6F7801E-D68B-44D4-A231-A48678A67F6E}" srcOrd="0" destOrd="0" presId="urn:microsoft.com/office/officeart/2005/8/layout/hierarchy1"/>
    <dgm:cxn modelId="{C19390A6-1BD7-4626-8FB7-899D3C4BC933}" srcId="{C1A1983E-7C8E-424D-B1E3-8053A4D9D2C2}" destId="{5E94E3DF-2777-45F9-AADE-A3C1662962F6}" srcOrd="0" destOrd="0" parTransId="{0EBDB276-2110-432C-9DB9-2A4D01E23173}" sibTransId="{DE6698BE-7467-46AA-9600-EDF9B5134BFB}"/>
    <dgm:cxn modelId="{D0427B78-A717-49C0-B380-87EECD74F551}" type="presOf" srcId="{5E94E3DF-2777-45F9-AADE-A3C1662962F6}" destId="{DB339990-CFE4-4880-9F70-16BB49F328DB}" srcOrd="0" destOrd="0" presId="urn:microsoft.com/office/officeart/2005/8/layout/hierarchy1"/>
    <dgm:cxn modelId="{50C05688-1A11-4DD6-9035-0A2BB5D62CFB}" type="presOf" srcId="{3245ECFB-C178-44EF-A737-D9AEEE184819}" destId="{6AC047AA-AA39-457F-9508-31AB543ED444}" srcOrd="0" destOrd="0" presId="urn:microsoft.com/office/officeart/2005/8/layout/hierarchy1"/>
    <dgm:cxn modelId="{37C6B2FB-2417-41D9-8614-F677396D037D}" srcId="{21DC7D86-6EA3-4D48-B034-AF371FB0DEA2}" destId="{D66BBD41-1505-4E80-8106-8C17383D5C95}" srcOrd="0" destOrd="0" parTransId="{500C3B68-CA0B-4AE8-AFA6-848E62A0D75A}" sibTransId="{B3BF5D5B-96A9-4991-8DDF-29F8CBF59C6F}"/>
    <dgm:cxn modelId="{BF65F5D4-B8C1-45F4-9FDF-7BEF9BBA8F35}" type="presOf" srcId="{C1A1983E-7C8E-424D-B1E3-8053A4D9D2C2}" destId="{28974894-9FD0-401F-B5C9-9B6063F27917}" srcOrd="0" destOrd="0" presId="urn:microsoft.com/office/officeart/2005/8/layout/hierarchy1"/>
    <dgm:cxn modelId="{58F8678C-63C2-4BEA-9CF8-1272E5FE22E4}" srcId="{5E94E3DF-2777-45F9-AADE-A3C1662962F6}" destId="{296B41FC-95BF-458F-AE4D-3BE00B4C794E}" srcOrd="1" destOrd="0" parTransId="{39F42648-3A8C-4C8D-8FBD-20021378F52E}" sibTransId="{2430BC11-CD8D-4B96-A61C-659E3F62684B}"/>
    <dgm:cxn modelId="{84CC3F0D-4900-4BBF-A4DC-A7FE83495924}" type="presOf" srcId="{D66BBD41-1505-4E80-8106-8C17383D5C95}" destId="{CEB1493D-286E-45BA-B161-D004646B92AE}" srcOrd="0" destOrd="0" presId="urn:microsoft.com/office/officeart/2005/8/layout/hierarchy1"/>
    <dgm:cxn modelId="{5A29822D-B1CC-48AB-A16B-8F1B05087523}" srcId="{296B41FC-95BF-458F-AE4D-3BE00B4C794E}" destId="{A134E2C1-DAFE-4B55-897F-93AE5C8CDC95}" srcOrd="0" destOrd="0" parTransId="{C0BDE78A-C4F8-4C93-A390-6766181F8D61}" sibTransId="{D4A93FA5-B2B1-4A95-9983-692D939DD939}"/>
    <dgm:cxn modelId="{218FB573-424B-4CC6-9E70-51B8FEAFB074}" type="presOf" srcId="{872E7F99-BB4C-480D-B63B-1AD90448C8BB}" destId="{BC7E3910-6978-4B41-AAE0-8F69B7260593}" srcOrd="0" destOrd="0" presId="urn:microsoft.com/office/officeart/2005/8/layout/hierarchy1"/>
    <dgm:cxn modelId="{14F74A06-D76C-48D0-B7C6-30053B459712}" type="presOf" srcId="{A134E2C1-DAFE-4B55-897F-93AE5C8CDC95}" destId="{CFBD771D-2F03-4247-B527-B1645CD7A478}" srcOrd="0" destOrd="0" presId="urn:microsoft.com/office/officeart/2005/8/layout/hierarchy1"/>
    <dgm:cxn modelId="{5E80AC64-42F6-497B-A08A-A7CF76729B53}" srcId="{5E94E3DF-2777-45F9-AADE-A3C1662962F6}" destId="{86B2E25C-765C-4002-97A8-824E0ECCB5D0}" srcOrd="2" destOrd="0" parTransId="{433657BF-5A04-45F1-8DD2-38641094C8D9}" sibTransId="{10AB661E-A777-490E-ACE0-FB238731B94E}"/>
    <dgm:cxn modelId="{283ED9DC-3F7F-4737-9A2A-113174518D10}" type="presOf" srcId="{39F42648-3A8C-4C8D-8FBD-20021378F52E}" destId="{CB14FB21-A522-483C-9F2D-28FAA606A798}" srcOrd="0" destOrd="0" presId="urn:microsoft.com/office/officeart/2005/8/layout/hierarchy1"/>
    <dgm:cxn modelId="{2FA9F755-CED6-4C26-A963-910FFE9A1749}" type="presOf" srcId="{500C3B68-CA0B-4AE8-AFA6-848E62A0D75A}" destId="{810B5CFF-3CD4-4922-A343-1A3391BA5E3A}" srcOrd="0" destOrd="0" presId="urn:microsoft.com/office/officeart/2005/8/layout/hierarchy1"/>
    <dgm:cxn modelId="{FD014DE1-8E17-4D46-AB18-15EAA1B7C6D3}" srcId="{5E94E3DF-2777-45F9-AADE-A3C1662962F6}" destId="{6B60BDF7-BA33-4937-8C22-2E0CB18F1B97}" srcOrd="0" destOrd="0" parTransId="{872E7F99-BB4C-480D-B63B-1AD90448C8BB}" sibTransId="{D31D6818-D46C-4B81-857E-117EA4524EA2}"/>
    <dgm:cxn modelId="{4D22C68D-C513-45E3-B0F8-C6C74EDF38FB}" type="presOf" srcId="{6B60BDF7-BA33-4937-8C22-2E0CB18F1B97}" destId="{D6343776-1831-4A17-89D5-79D3E822AB65}" srcOrd="0" destOrd="0" presId="urn:microsoft.com/office/officeart/2005/8/layout/hierarchy1"/>
    <dgm:cxn modelId="{37D6B7A3-EE19-4A0E-B126-A08E8F7F0191}" type="presOf" srcId="{C0BDE78A-C4F8-4C93-A390-6766181F8D61}" destId="{B31D0FD2-9FD4-4962-B648-04E6A4D837FF}" srcOrd="0" destOrd="0" presId="urn:microsoft.com/office/officeart/2005/8/layout/hierarchy1"/>
    <dgm:cxn modelId="{4F8C2123-162B-4E22-BF32-36C5AADD393A}" type="presOf" srcId="{E0917BA6-0F4C-46B1-90BF-BA36FA5ADCD8}" destId="{B2978DE5-CA77-490B-BE5C-07CF78260173}" srcOrd="0" destOrd="0" presId="urn:microsoft.com/office/officeart/2005/8/layout/hierarchy1"/>
    <dgm:cxn modelId="{D52A55CF-B752-4043-8D52-3131036403A9}" type="presOf" srcId="{433657BF-5A04-45F1-8DD2-38641094C8D9}" destId="{658BA863-0351-4F85-88B2-A5B5C9791DCF}" srcOrd="0" destOrd="0" presId="urn:microsoft.com/office/officeart/2005/8/layout/hierarchy1"/>
    <dgm:cxn modelId="{8D1A12ED-7DBF-449F-AD3F-7A1446960514}" type="presOf" srcId="{21DC7D86-6EA3-4D48-B034-AF371FB0DEA2}" destId="{D4CD46D5-6A35-4323-94C1-08ECFD3A60A9}" srcOrd="0" destOrd="0" presId="urn:microsoft.com/office/officeart/2005/8/layout/hierarchy1"/>
    <dgm:cxn modelId="{E9230EDE-CA0D-493F-B59F-AE0C080FFD46}" srcId="{6B60BDF7-BA33-4937-8C22-2E0CB18F1B97}" destId="{E2BAC4CE-B52C-4321-BE64-1A7DF02EC713}" srcOrd="0" destOrd="0" parTransId="{E0917BA6-0F4C-46B1-90BF-BA36FA5ADCD8}" sibTransId="{22CDC686-3CEC-493F-9940-35B5B4A2E8B5}"/>
    <dgm:cxn modelId="{3F61B42E-BABC-469A-BF4E-25428BD74B1E}" type="presOf" srcId="{296B41FC-95BF-458F-AE4D-3BE00B4C794E}" destId="{AC8ED81D-4627-4075-8404-7D3A884498BD}" srcOrd="0" destOrd="0" presId="urn:microsoft.com/office/officeart/2005/8/layout/hierarchy1"/>
    <dgm:cxn modelId="{BA8088EF-308A-429D-B628-77BC31C1970D}" type="presOf" srcId="{1F7367DA-03CC-4011-AD9D-F9CDEBCA9D16}" destId="{AE54251B-745C-48B2-8729-C07F17B51ADD}" srcOrd="0" destOrd="0" presId="urn:microsoft.com/office/officeart/2005/8/layout/hierarchy1"/>
    <dgm:cxn modelId="{1BF3B161-7624-4234-9640-065AD8B6430F}" type="presParOf" srcId="{28974894-9FD0-401F-B5C9-9B6063F27917}" destId="{118C8FE1-DBB9-4637-AC38-4E662BD226B8}" srcOrd="0" destOrd="0" presId="urn:microsoft.com/office/officeart/2005/8/layout/hierarchy1"/>
    <dgm:cxn modelId="{DA8E58BA-E8FD-421C-904E-5FA2EC02FE6C}" type="presParOf" srcId="{118C8FE1-DBB9-4637-AC38-4E662BD226B8}" destId="{868634EC-B4BB-4A9E-B9E6-B4C90C89734C}" srcOrd="0" destOrd="0" presId="urn:microsoft.com/office/officeart/2005/8/layout/hierarchy1"/>
    <dgm:cxn modelId="{D190746B-28FD-41AB-B953-53BDCE590F85}" type="presParOf" srcId="{868634EC-B4BB-4A9E-B9E6-B4C90C89734C}" destId="{C32B2838-30D5-4357-A4AA-57E8E2D07612}" srcOrd="0" destOrd="0" presId="urn:microsoft.com/office/officeart/2005/8/layout/hierarchy1"/>
    <dgm:cxn modelId="{C046B1C1-93B4-49BC-9A24-1A7E56737528}" type="presParOf" srcId="{868634EC-B4BB-4A9E-B9E6-B4C90C89734C}" destId="{DB339990-CFE4-4880-9F70-16BB49F328DB}" srcOrd="1" destOrd="0" presId="urn:microsoft.com/office/officeart/2005/8/layout/hierarchy1"/>
    <dgm:cxn modelId="{D8C580D5-8C04-4696-A5F8-7E66477F7508}" type="presParOf" srcId="{118C8FE1-DBB9-4637-AC38-4E662BD226B8}" destId="{D4AD9BFA-3460-4C02-B03A-C716609F67AA}" srcOrd="1" destOrd="0" presId="urn:microsoft.com/office/officeart/2005/8/layout/hierarchy1"/>
    <dgm:cxn modelId="{E0E6CA29-5648-4E7C-9E5E-DA3B492BD0E8}" type="presParOf" srcId="{D4AD9BFA-3460-4C02-B03A-C716609F67AA}" destId="{BC7E3910-6978-4B41-AAE0-8F69B7260593}" srcOrd="0" destOrd="0" presId="urn:microsoft.com/office/officeart/2005/8/layout/hierarchy1"/>
    <dgm:cxn modelId="{7991CB96-867D-4933-93BB-584D2A3C38CE}" type="presParOf" srcId="{D4AD9BFA-3460-4C02-B03A-C716609F67AA}" destId="{2BDBC598-DA3A-43DF-AF1F-AA726BD55618}" srcOrd="1" destOrd="0" presId="urn:microsoft.com/office/officeart/2005/8/layout/hierarchy1"/>
    <dgm:cxn modelId="{71238D29-9C67-4E21-81BF-92A93CFE52E5}" type="presParOf" srcId="{2BDBC598-DA3A-43DF-AF1F-AA726BD55618}" destId="{35CF108A-7080-4608-8331-EDEB2900E8DD}" srcOrd="0" destOrd="0" presId="urn:microsoft.com/office/officeart/2005/8/layout/hierarchy1"/>
    <dgm:cxn modelId="{F9CD3085-490C-4B00-880F-3C567BF06BE7}" type="presParOf" srcId="{35CF108A-7080-4608-8331-EDEB2900E8DD}" destId="{84009799-1C3D-4719-84F9-FC4EE7610D33}" srcOrd="0" destOrd="0" presId="urn:microsoft.com/office/officeart/2005/8/layout/hierarchy1"/>
    <dgm:cxn modelId="{279C83E2-798F-496A-ACC8-C56BB02DF716}" type="presParOf" srcId="{35CF108A-7080-4608-8331-EDEB2900E8DD}" destId="{D6343776-1831-4A17-89D5-79D3E822AB65}" srcOrd="1" destOrd="0" presId="urn:microsoft.com/office/officeart/2005/8/layout/hierarchy1"/>
    <dgm:cxn modelId="{A43867B9-11AD-4CC7-8FFD-3864509FBBFF}" type="presParOf" srcId="{2BDBC598-DA3A-43DF-AF1F-AA726BD55618}" destId="{D8A3374B-FEC5-4E81-8373-2BE78BE9A9A2}" srcOrd="1" destOrd="0" presId="urn:microsoft.com/office/officeart/2005/8/layout/hierarchy1"/>
    <dgm:cxn modelId="{BD2C210A-D23A-423D-983D-BD6020E1B5BF}" type="presParOf" srcId="{D8A3374B-FEC5-4E81-8373-2BE78BE9A9A2}" destId="{B2978DE5-CA77-490B-BE5C-07CF78260173}" srcOrd="0" destOrd="0" presId="urn:microsoft.com/office/officeart/2005/8/layout/hierarchy1"/>
    <dgm:cxn modelId="{2FDFF9C8-27B5-471A-BB06-6942DCB52287}" type="presParOf" srcId="{D8A3374B-FEC5-4E81-8373-2BE78BE9A9A2}" destId="{83686BE7-8906-4AB9-9614-78EFAA0550F5}" srcOrd="1" destOrd="0" presId="urn:microsoft.com/office/officeart/2005/8/layout/hierarchy1"/>
    <dgm:cxn modelId="{09D80A7D-E3B7-4D38-93D2-69E319E4C162}" type="presParOf" srcId="{83686BE7-8906-4AB9-9614-78EFAA0550F5}" destId="{1A297EC2-5EED-4043-B1DF-D7E0BAF51B63}" srcOrd="0" destOrd="0" presId="urn:microsoft.com/office/officeart/2005/8/layout/hierarchy1"/>
    <dgm:cxn modelId="{AA699059-FBC3-461D-AFA9-6105CA3C3DB2}" type="presParOf" srcId="{1A297EC2-5EED-4043-B1DF-D7E0BAF51B63}" destId="{44516ED5-07A5-4E8E-9B11-BB53529F47EB}" srcOrd="0" destOrd="0" presId="urn:microsoft.com/office/officeart/2005/8/layout/hierarchy1"/>
    <dgm:cxn modelId="{3C49C922-CB44-4DB9-9D7D-CB816AEEE4B6}" type="presParOf" srcId="{1A297EC2-5EED-4043-B1DF-D7E0BAF51B63}" destId="{E6F7801E-D68B-44D4-A231-A48678A67F6E}" srcOrd="1" destOrd="0" presId="urn:microsoft.com/office/officeart/2005/8/layout/hierarchy1"/>
    <dgm:cxn modelId="{B9984242-A126-40F8-B020-BD6AD1A2FF86}" type="presParOf" srcId="{83686BE7-8906-4AB9-9614-78EFAA0550F5}" destId="{2587B683-7033-4280-BA2C-C1CAF6FC51C8}" srcOrd="1" destOrd="0" presId="urn:microsoft.com/office/officeart/2005/8/layout/hierarchy1"/>
    <dgm:cxn modelId="{3935CBFF-6E36-438D-84D8-DCFAE53D8428}" type="presParOf" srcId="{D4AD9BFA-3460-4C02-B03A-C716609F67AA}" destId="{CB14FB21-A522-483C-9F2D-28FAA606A798}" srcOrd="2" destOrd="0" presId="urn:microsoft.com/office/officeart/2005/8/layout/hierarchy1"/>
    <dgm:cxn modelId="{D7B2AB7F-B2E2-460D-8B1C-F6DAF890D11F}" type="presParOf" srcId="{D4AD9BFA-3460-4C02-B03A-C716609F67AA}" destId="{1D713F9C-6BB2-46F1-89C2-59025A0E853D}" srcOrd="3" destOrd="0" presId="urn:microsoft.com/office/officeart/2005/8/layout/hierarchy1"/>
    <dgm:cxn modelId="{2242B57F-A779-4D60-B8A9-74A9B97FFFB7}" type="presParOf" srcId="{1D713F9C-6BB2-46F1-89C2-59025A0E853D}" destId="{5341633C-1538-43FF-8B99-E3FC2CEC5179}" srcOrd="0" destOrd="0" presId="urn:microsoft.com/office/officeart/2005/8/layout/hierarchy1"/>
    <dgm:cxn modelId="{6062BB85-29FD-48AB-BD91-792728872363}" type="presParOf" srcId="{5341633C-1538-43FF-8B99-E3FC2CEC5179}" destId="{A785F744-13A3-4AE9-A1F8-A956D98B8614}" srcOrd="0" destOrd="0" presId="urn:microsoft.com/office/officeart/2005/8/layout/hierarchy1"/>
    <dgm:cxn modelId="{65D0236B-50A1-42B0-9BDB-25C657B7F9E0}" type="presParOf" srcId="{5341633C-1538-43FF-8B99-E3FC2CEC5179}" destId="{AC8ED81D-4627-4075-8404-7D3A884498BD}" srcOrd="1" destOrd="0" presId="urn:microsoft.com/office/officeart/2005/8/layout/hierarchy1"/>
    <dgm:cxn modelId="{DB651599-3315-40F5-A283-B919926DDB6C}" type="presParOf" srcId="{1D713F9C-6BB2-46F1-89C2-59025A0E853D}" destId="{720EB33E-12A8-4F29-99E7-693492A98DFA}" srcOrd="1" destOrd="0" presId="urn:microsoft.com/office/officeart/2005/8/layout/hierarchy1"/>
    <dgm:cxn modelId="{8DE7D6F7-3128-4247-B562-40CAD657F41E}" type="presParOf" srcId="{720EB33E-12A8-4F29-99E7-693492A98DFA}" destId="{B31D0FD2-9FD4-4962-B648-04E6A4D837FF}" srcOrd="0" destOrd="0" presId="urn:microsoft.com/office/officeart/2005/8/layout/hierarchy1"/>
    <dgm:cxn modelId="{D33A30D5-C150-45B3-B1F8-CD5E89110937}" type="presParOf" srcId="{720EB33E-12A8-4F29-99E7-693492A98DFA}" destId="{7D426FCC-08F1-4B8D-912A-C5272D2BF675}" srcOrd="1" destOrd="0" presId="urn:microsoft.com/office/officeart/2005/8/layout/hierarchy1"/>
    <dgm:cxn modelId="{C0ADD8BB-0FEA-49F6-9E33-96E16B76A0E9}" type="presParOf" srcId="{7D426FCC-08F1-4B8D-912A-C5272D2BF675}" destId="{5C33B7FC-7353-469D-9E83-5B07620C1CAB}" srcOrd="0" destOrd="0" presId="urn:microsoft.com/office/officeart/2005/8/layout/hierarchy1"/>
    <dgm:cxn modelId="{F427E3AD-7032-4EC4-92BD-303D0C806624}" type="presParOf" srcId="{5C33B7FC-7353-469D-9E83-5B07620C1CAB}" destId="{35E75960-D017-461D-BE06-5ED2F4832F2D}" srcOrd="0" destOrd="0" presId="urn:microsoft.com/office/officeart/2005/8/layout/hierarchy1"/>
    <dgm:cxn modelId="{2E3B3B18-1479-4E44-8479-F066FCBA067C}" type="presParOf" srcId="{5C33B7FC-7353-469D-9E83-5B07620C1CAB}" destId="{CFBD771D-2F03-4247-B527-B1645CD7A478}" srcOrd="1" destOrd="0" presId="urn:microsoft.com/office/officeart/2005/8/layout/hierarchy1"/>
    <dgm:cxn modelId="{3B2861F4-81F9-4CAF-8BAE-85C2CADE20DC}" type="presParOf" srcId="{7D426FCC-08F1-4B8D-912A-C5272D2BF675}" destId="{1583D490-5B22-4A6A-BBEF-F34B79C7EA1B}" srcOrd="1" destOrd="0" presId="urn:microsoft.com/office/officeart/2005/8/layout/hierarchy1"/>
    <dgm:cxn modelId="{75D3F18D-34B7-4D54-8C67-319C23F5A89E}" type="presParOf" srcId="{D4AD9BFA-3460-4C02-B03A-C716609F67AA}" destId="{658BA863-0351-4F85-88B2-A5B5C9791DCF}" srcOrd="4" destOrd="0" presId="urn:microsoft.com/office/officeart/2005/8/layout/hierarchy1"/>
    <dgm:cxn modelId="{AC55ACD3-29AF-4293-B909-57A3CE897AD3}" type="presParOf" srcId="{D4AD9BFA-3460-4C02-B03A-C716609F67AA}" destId="{C35A0BDF-76F1-40EC-8F88-EFC624740ED3}" srcOrd="5" destOrd="0" presId="urn:microsoft.com/office/officeart/2005/8/layout/hierarchy1"/>
    <dgm:cxn modelId="{BB995D9B-50A5-46C1-81BF-085133C0B85E}" type="presParOf" srcId="{C35A0BDF-76F1-40EC-8F88-EFC624740ED3}" destId="{B9AD3905-75A3-49AA-8947-45A9C94D96AD}" srcOrd="0" destOrd="0" presId="urn:microsoft.com/office/officeart/2005/8/layout/hierarchy1"/>
    <dgm:cxn modelId="{33C36175-CAC0-43CA-B464-E41EE43B403E}" type="presParOf" srcId="{B9AD3905-75A3-49AA-8947-45A9C94D96AD}" destId="{65A9131A-E10C-4448-A69B-E2C3D8D63FA7}" srcOrd="0" destOrd="0" presId="urn:microsoft.com/office/officeart/2005/8/layout/hierarchy1"/>
    <dgm:cxn modelId="{3545DA6D-BDF0-4F87-B346-D62DD44F15CE}" type="presParOf" srcId="{B9AD3905-75A3-49AA-8947-45A9C94D96AD}" destId="{3B7D0E12-A06A-4D42-A383-97BAE7FFDEB9}" srcOrd="1" destOrd="0" presId="urn:microsoft.com/office/officeart/2005/8/layout/hierarchy1"/>
    <dgm:cxn modelId="{2BF90C98-BA14-4657-A6F1-341204D56352}" type="presParOf" srcId="{C35A0BDF-76F1-40EC-8F88-EFC624740ED3}" destId="{18EDB2A1-B94C-4566-989F-80AAF1E5CBA9}" srcOrd="1" destOrd="0" presId="urn:microsoft.com/office/officeart/2005/8/layout/hierarchy1"/>
    <dgm:cxn modelId="{79D12E81-A874-4804-94F7-C8365F383E9F}" type="presParOf" srcId="{18EDB2A1-B94C-4566-989F-80AAF1E5CBA9}" destId="{F94F3210-8CB6-43AD-86CD-9F9B2FE21656}" srcOrd="0" destOrd="0" presId="urn:microsoft.com/office/officeart/2005/8/layout/hierarchy1"/>
    <dgm:cxn modelId="{C29C58C0-ED33-4A30-A6C2-72217E8EF9E8}" type="presParOf" srcId="{18EDB2A1-B94C-4566-989F-80AAF1E5CBA9}" destId="{A99367BA-A697-457A-8B63-74CA8BC5F94C}" srcOrd="1" destOrd="0" presId="urn:microsoft.com/office/officeart/2005/8/layout/hierarchy1"/>
    <dgm:cxn modelId="{C5B160CB-CD65-4BD2-A020-DF694505C790}" type="presParOf" srcId="{A99367BA-A697-457A-8B63-74CA8BC5F94C}" destId="{670B1A75-CAEB-4730-81A7-8A49761859A6}" srcOrd="0" destOrd="0" presId="urn:microsoft.com/office/officeart/2005/8/layout/hierarchy1"/>
    <dgm:cxn modelId="{F519C450-05B5-4E58-BCEE-88891093E99E}" type="presParOf" srcId="{670B1A75-CAEB-4730-81A7-8A49761859A6}" destId="{A8E34F7C-3029-48F8-9A60-331E3055FFAA}" srcOrd="0" destOrd="0" presId="urn:microsoft.com/office/officeart/2005/8/layout/hierarchy1"/>
    <dgm:cxn modelId="{5E617C62-F8AC-4A42-9050-5A34AD9C7A9C}" type="presParOf" srcId="{670B1A75-CAEB-4730-81A7-8A49761859A6}" destId="{AE54251B-745C-48B2-8729-C07F17B51ADD}" srcOrd="1" destOrd="0" presId="urn:microsoft.com/office/officeart/2005/8/layout/hierarchy1"/>
    <dgm:cxn modelId="{8BEA9B39-0677-416F-91F5-650146981366}" type="presParOf" srcId="{A99367BA-A697-457A-8B63-74CA8BC5F94C}" destId="{CABECE56-E831-4397-B412-AE5008E7E066}" srcOrd="1" destOrd="0" presId="urn:microsoft.com/office/officeart/2005/8/layout/hierarchy1"/>
    <dgm:cxn modelId="{7766634B-FE91-4A6C-9BEB-BFA999E86C4D}" type="presParOf" srcId="{D4AD9BFA-3460-4C02-B03A-C716609F67AA}" destId="{6AC047AA-AA39-457F-9508-31AB543ED444}" srcOrd="6" destOrd="0" presId="urn:microsoft.com/office/officeart/2005/8/layout/hierarchy1"/>
    <dgm:cxn modelId="{551B7F00-87AE-4762-BECA-5E4A7F9ACB77}" type="presParOf" srcId="{D4AD9BFA-3460-4C02-B03A-C716609F67AA}" destId="{235BA939-063B-4D69-B400-2C9B71B4C95C}" srcOrd="7" destOrd="0" presId="urn:microsoft.com/office/officeart/2005/8/layout/hierarchy1"/>
    <dgm:cxn modelId="{4B5D6741-AB46-419C-888D-65C45F8E55E8}" type="presParOf" srcId="{235BA939-063B-4D69-B400-2C9B71B4C95C}" destId="{5091359B-5653-4312-A3DB-E4F3FDFE82C8}" srcOrd="0" destOrd="0" presId="urn:microsoft.com/office/officeart/2005/8/layout/hierarchy1"/>
    <dgm:cxn modelId="{BAB6C8C3-2D9F-4A60-A238-0958157BF846}" type="presParOf" srcId="{5091359B-5653-4312-A3DB-E4F3FDFE82C8}" destId="{18276A49-169A-41E7-B431-FD18FE7C313A}" srcOrd="0" destOrd="0" presId="urn:microsoft.com/office/officeart/2005/8/layout/hierarchy1"/>
    <dgm:cxn modelId="{88218E90-6166-4C09-9EEA-0972E413CEFA}" type="presParOf" srcId="{5091359B-5653-4312-A3DB-E4F3FDFE82C8}" destId="{D4CD46D5-6A35-4323-94C1-08ECFD3A60A9}" srcOrd="1" destOrd="0" presId="urn:microsoft.com/office/officeart/2005/8/layout/hierarchy1"/>
    <dgm:cxn modelId="{DF641E25-D0EF-42DB-A6E8-22599AE4DDA0}" type="presParOf" srcId="{235BA939-063B-4D69-B400-2C9B71B4C95C}" destId="{D8C806BD-CF38-46A0-9D8C-4D0C918F0A9B}" srcOrd="1" destOrd="0" presId="urn:microsoft.com/office/officeart/2005/8/layout/hierarchy1"/>
    <dgm:cxn modelId="{AB3C62D7-0CDD-4053-BBCC-F086B9B29266}" type="presParOf" srcId="{D8C806BD-CF38-46A0-9D8C-4D0C918F0A9B}" destId="{810B5CFF-3CD4-4922-A343-1A3391BA5E3A}" srcOrd="0" destOrd="0" presId="urn:microsoft.com/office/officeart/2005/8/layout/hierarchy1"/>
    <dgm:cxn modelId="{B1DC992B-F3CA-49D9-928B-B3F7F52E5C2E}" type="presParOf" srcId="{D8C806BD-CF38-46A0-9D8C-4D0C918F0A9B}" destId="{6FC98959-7945-4F4D-AF65-1E17C48F8353}" srcOrd="1" destOrd="0" presId="urn:microsoft.com/office/officeart/2005/8/layout/hierarchy1"/>
    <dgm:cxn modelId="{6A20C4DD-786F-4928-A1D7-11C22E9331AE}" type="presParOf" srcId="{6FC98959-7945-4F4D-AF65-1E17C48F8353}" destId="{2EFEF912-A920-42F1-8956-CF1292503590}" srcOrd="0" destOrd="0" presId="urn:microsoft.com/office/officeart/2005/8/layout/hierarchy1"/>
    <dgm:cxn modelId="{AF0D839D-23B8-476D-B03F-4898168EDCB3}" type="presParOf" srcId="{2EFEF912-A920-42F1-8956-CF1292503590}" destId="{B9921813-F8ED-4912-B8F7-02DCDCF82288}" srcOrd="0" destOrd="0" presId="urn:microsoft.com/office/officeart/2005/8/layout/hierarchy1"/>
    <dgm:cxn modelId="{8B33D1D0-9106-4700-B464-54F0C5B1C9FF}" type="presParOf" srcId="{2EFEF912-A920-42F1-8956-CF1292503590}" destId="{CEB1493D-286E-45BA-B161-D004646B92AE}" srcOrd="1" destOrd="0" presId="urn:microsoft.com/office/officeart/2005/8/layout/hierarchy1"/>
    <dgm:cxn modelId="{90E5C207-6E25-4EF3-A244-2D3EED587E37}" type="presParOf" srcId="{6FC98959-7945-4F4D-AF65-1E17C48F8353}" destId="{0D478C7C-B56F-4286-A68B-844718C46CAF}"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438006-A0BF-448C-B866-884A72811095}" type="doc">
      <dgm:prSet loTypeId="urn:microsoft.com/office/officeart/2005/8/layout/hierarchy2" loCatId="hierarchy" qsTypeId="urn:microsoft.com/office/officeart/2005/8/quickstyle/simple1#8" qsCatId="simple" csTypeId="urn:microsoft.com/office/officeart/2005/8/colors/accent1_2#8" csCatId="accent1" phldr="1"/>
      <dgm:spPr/>
      <dgm:t>
        <a:bodyPr/>
        <a:lstStyle/>
        <a:p>
          <a:endParaRPr lang="en-CA"/>
        </a:p>
      </dgm:t>
    </dgm:pt>
    <dgm:pt modelId="{B280A1D9-1FFF-42E1-BDCF-EAB93AC308F0}">
      <dgm:prSet phldrT="[Text]" custT="1"/>
      <dgm:spPr/>
      <dgm:t>
        <a:bodyPr/>
        <a:lstStyle/>
        <a:p>
          <a:r>
            <a:rPr lang="en-US" sz="2000" dirty="0" smtClean="0"/>
            <a:t>Research Methods</a:t>
          </a:r>
          <a:endParaRPr lang="en-CA" sz="2000" dirty="0"/>
        </a:p>
      </dgm:t>
    </dgm:pt>
    <dgm:pt modelId="{E1BE893E-561A-4463-983D-874000A1E1F8}" type="parTrans" cxnId="{EE9295AD-B00F-4651-8757-8AB24F35755D}">
      <dgm:prSet/>
      <dgm:spPr/>
      <dgm:t>
        <a:bodyPr/>
        <a:lstStyle/>
        <a:p>
          <a:endParaRPr lang="en-CA" sz="2000"/>
        </a:p>
      </dgm:t>
    </dgm:pt>
    <dgm:pt modelId="{939EE7B0-4CEB-46A9-8773-846929CC34B1}" type="sibTrans" cxnId="{EE9295AD-B00F-4651-8757-8AB24F35755D}">
      <dgm:prSet/>
      <dgm:spPr/>
      <dgm:t>
        <a:bodyPr/>
        <a:lstStyle/>
        <a:p>
          <a:endParaRPr lang="en-CA" sz="2000"/>
        </a:p>
      </dgm:t>
    </dgm:pt>
    <dgm:pt modelId="{C54516D7-7C2D-4BC7-BF70-3098A68027FF}">
      <dgm:prSet phldrT="[Text]" custT="1"/>
      <dgm:spPr/>
      <dgm:t>
        <a:bodyPr/>
        <a:lstStyle/>
        <a:p>
          <a:r>
            <a:rPr lang="en-US" sz="2000" dirty="0" smtClean="0"/>
            <a:t>Quantitative Approach</a:t>
          </a:r>
          <a:endParaRPr lang="en-CA" sz="2000" dirty="0"/>
        </a:p>
      </dgm:t>
    </dgm:pt>
    <dgm:pt modelId="{9991A941-1D7B-406E-8D2E-F141A6214C51}" type="parTrans" cxnId="{61D7D28E-CAA7-45C3-82D6-7806620BAD4D}">
      <dgm:prSet custT="1"/>
      <dgm:spPr/>
      <dgm:t>
        <a:bodyPr/>
        <a:lstStyle/>
        <a:p>
          <a:endParaRPr lang="en-CA" sz="2000" dirty="0"/>
        </a:p>
      </dgm:t>
    </dgm:pt>
    <dgm:pt modelId="{B82B97D4-22FC-4179-AC35-96223041DDE4}" type="sibTrans" cxnId="{61D7D28E-CAA7-45C3-82D6-7806620BAD4D}">
      <dgm:prSet/>
      <dgm:spPr/>
      <dgm:t>
        <a:bodyPr/>
        <a:lstStyle/>
        <a:p>
          <a:endParaRPr lang="en-CA" sz="2000"/>
        </a:p>
      </dgm:t>
    </dgm:pt>
    <dgm:pt modelId="{78866C5E-7B01-4531-B5BF-2706A18007E8}">
      <dgm:prSet phldrT="[Text]" custT="1"/>
      <dgm:spPr/>
      <dgm:t>
        <a:bodyPr/>
        <a:lstStyle/>
        <a:p>
          <a:r>
            <a:rPr lang="en-US" sz="2000" dirty="0" smtClean="0"/>
            <a:t>Descriptive  Study </a:t>
          </a:r>
          <a:endParaRPr lang="en-CA" sz="2000" dirty="0"/>
        </a:p>
      </dgm:t>
    </dgm:pt>
    <dgm:pt modelId="{400E71B1-6331-4639-A8ED-547EF43917DD}" type="parTrans" cxnId="{9FE5A1BF-C034-4B45-ACB8-1C7C1B971BB8}">
      <dgm:prSet custT="1"/>
      <dgm:spPr/>
      <dgm:t>
        <a:bodyPr/>
        <a:lstStyle/>
        <a:p>
          <a:endParaRPr lang="en-CA" sz="2000" dirty="0"/>
        </a:p>
      </dgm:t>
    </dgm:pt>
    <dgm:pt modelId="{3BEF98F6-EAB1-4F8F-81FA-A9F9DA0F47B2}" type="sibTrans" cxnId="{9FE5A1BF-C034-4B45-ACB8-1C7C1B971BB8}">
      <dgm:prSet/>
      <dgm:spPr/>
      <dgm:t>
        <a:bodyPr/>
        <a:lstStyle/>
        <a:p>
          <a:endParaRPr lang="en-CA" sz="2000"/>
        </a:p>
      </dgm:t>
    </dgm:pt>
    <dgm:pt modelId="{4DE4358A-9B54-40D4-B01F-6C17A6B3B0ED}">
      <dgm:prSet phldrT="[Text]" custT="1"/>
      <dgm:spPr/>
      <dgm:t>
        <a:bodyPr/>
        <a:lstStyle/>
        <a:p>
          <a:r>
            <a:rPr lang="en-US" sz="2000" dirty="0" smtClean="0"/>
            <a:t>Experimental Study</a:t>
          </a:r>
          <a:endParaRPr lang="en-CA" sz="2000" dirty="0"/>
        </a:p>
      </dgm:t>
    </dgm:pt>
    <dgm:pt modelId="{8474ABFA-1A9D-4FF5-937D-C59761C0FD47}" type="parTrans" cxnId="{61770747-B501-44ED-9E69-5377B03A4BCE}">
      <dgm:prSet custT="1"/>
      <dgm:spPr/>
      <dgm:t>
        <a:bodyPr/>
        <a:lstStyle/>
        <a:p>
          <a:endParaRPr lang="en-CA" sz="2000" dirty="0"/>
        </a:p>
      </dgm:t>
    </dgm:pt>
    <dgm:pt modelId="{65E94182-DA49-480A-A9CE-120CEF5B16A3}" type="sibTrans" cxnId="{61770747-B501-44ED-9E69-5377B03A4BCE}">
      <dgm:prSet/>
      <dgm:spPr/>
      <dgm:t>
        <a:bodyPr/>
        <a:lstStyle/>
        <a:p>
          <a:endParaRPr lang="en-CA" sz="2000"/>
        </a:p>
      </dgm:t>
    </dgm:pt>
    <dgm:pt modelId="{A920DFCE-2047-48D2-8A57-CA9A71FABFD5}">
      <dgm:prSet phldrT="[Text]" custT="1"/>
      <dgm:spPr/>
      <dgm:t>
        <a:bodyPr/>
        <a:lstStyle/>
        <a:p>
          <a:r>
            <a:rPr lang="en-US" sz="2000" dirty="0" smtClean="0"/>
            <a:t>Qualitative Approach</a:t>
          </a:r>
          <a:endParaRPr lang="en-CA" sz="2000" dirty="0"/>
        </a:p>
      </dgm:t>
    </dgm:pt>
    <dgm:pt modelId="{95D84521-2E51-4D1C-A311-C8FBFE43FA9E}" type="parTrans" cxnId="{CCB61B1D-4D75-4F4A-88BE-D8B7BC4BFA5A}">
      <dgm:prSet custT="1"/>
      <dgm:spPr/>
      <dgm:t>
        <a:bodyPr/>
        <a:lstStyle/>
        <a:p>
          <a:endParaRPr lang="en-CA" sz="2000" dirty="0"/>
        </a:p>
      </dgm:t>
    </dgm:pt>
    <dgm:pt modelId="{E44088B8-4F70-47BC-8478-3BAF237A967C}" type="sibTrans" cxnId="{CCB61B1D-4D75-4F4A-88BE-D8B7BC4BFA5A}">
      <dgm:prSet/>
      <dgm:spPr/>
      <dgm:t>
        <a:bodyPr/>
        <a:lstStyle/>
        <a:p>
          <a:endParaRPr lang="en-CA" sz="2000"/>
        </a:p>
      </dgm:t>
    </dgm:pt>
    <dgm:pt modelId="{086E0714-294E-4951-93B4-36009A1891FD}">
      <dgm:prSet phldrT="[Text]" custT="1"/>
      <dgm:spPr/>
      <dgm:t>
        <a:bodyPr/>
        <a:lstStyle/>
        <a:p>
          <a:r>
            <a:rPr lang="en-US" sz="2000" dirty="0" smtClean="0"/>
            <a:t>Randomized Experimental Design</a:t>
          </a:r>
          <a:endParaRPr lang="en-CA" sz="2000" dirty="0"/>
        </a:p>
      </dgm:t>
    </dgm:pt>
    <dgm:pt modelId="{FB1824F9-F721-402F-84DD-705E9376DBEB}" type="parTrans" cxnId="{45AA77E8-DC24-43DD-AF16-066F858DE9DE}">
      <dgm:prSet custT="1"/>
      <dgm:spPr/>
      <dgm:t>
        <a:bodyPr/>
        <a:lstStyle/>
        <a:p>
          <a:endParaRPr lang="en-CA" sz="2000" dirty="0"/>
        </a:p>
      </dgm:t>
    </dgm:pt>
    <dgm:pt modelId="{6C673222-E9B2-44E2-B5AF-0CF6E21A3A40}" type="sibTrans" cxnId="{45AA77E8-DC24-43DD-AF16-066F858DE9DE}">
      <dgm:prSet/>
      <dgm:spPr/>
      <dgm:t>
        <a:bodyPr/>
        <a:lstStyle/>
        <a:p>
          <a:endParaRPr lang="en-CA" sz="2000"/>
        </a:p>
      </dgm:t>
    </dgm:pt>
    <dgm:pt modelId="{5FC608DF-F888-4944-8E37-5162E0A63672}">
      <dgm:prSet phldrT="[Text]" custT="1"/>
      <dgm:spPr/>
      <dgm:t>
        <a:bodyPr/>
        <a:lstStyle/>
        <a:p>
          <a:r>
            <a:rPr lang="en-US" sz="2000" dirty="0" smtClean="0"/>
            <a:t>Quasi-Experimental Design</a:t>
          </a:r>
          <a:endParaRPr lang="en-CA" sz="2000" dirty="0"/>
        </a:p>
      </dgm:t>
    </dgm:pt>
    <dgm:pt modelId="{59F930D7-4520-415F-B301-2451D2B6833A}" type="parTrans" cxnId="{9264EF6A-84FF-4820-85CE-8E97AB707D09}">
      <dgm:prSet custT="1"/>
      <dgm:spPr/>
      <dgm:t>
        <a:bodyPr/>
        <a:lstStyle/>
        <a:p>
          <a:endParaRPr lang="en-CA" sz="2000" dirty="0"/>
        </a:p>
      </dgm:t>
    </dgm:pt>
    <dgm:pt modelId="{DA71CC25-0E41-47FD-98F8-F978DAF5559E}" type="sibTrans" cxnId="{9264EF6A-84FF-4820-85CE-8E97AB707D09}">
      <dgm:prSet/>
      <dgm:spPr/>
      <dgm:t>
        <a:bodyPr/>
        <a:lstStyle/>
        <a:p>
          <a:endParaRPr lang="en-CA" sz="2000"/>
        </a:p>
      </dgm:t>
    </dgm:pt>
    <dgm:pt modelId="{56777C60-4B39-485A-994A-3FB7FC4C3FBC}" type="pres">
      <dgm:prSet presAssocID="{ED438006-A0BF-448C-B866-884A72811095}" presName="diagram" presStyleCnt="0">
        <dgm:presLayoutVars>
          <dgm:chPref val="1"/>
          <dgm:dir/>
          <dgm:animOne val="branch"/>
          <dgm:animLvl val="lvl"/>
          <dgm:resizeHandles val="exact"/>
        </dgm:presLayoutVars>
      </dgm:prSet>
      <dgm:spPr/>
      <dgm:t>
        <a:bodyPr/>
        <a:lstStyle/>
        <a:p>
          <a:endParaRPr lang="en-CA"/>
        </a:p>
      </dgm:t>
    </dgm:pt>
    <dgm:pt modelId="{4EE5E05D-F377-4F91-A94B-540D01FA8F21}" type="pres">
      <dgm:prSet presAssocID="{B280A1D9-1FFF-42E1-BDCF-EAB93AC308F0}" presName="root1" presStyleCnt="0"/>
      <dgm:spPr/>
    </dgm:pt>
    <dgm:pt modelId="{4172E347-EB87-4AAA-A077-D78F5AEBA1D9}" type="pres">
      <dgm:prSet presAssocID="{B280A1D9-1FFF-42E1-BDCF-EAB93AC308F0}" presName="LevelOneTextNode" presStyleLbl="node0" presStyleIdx="0" presStyleCnt="1">
        <dgm:presLayoutVars>
          <dgm:chPref val="3"/>
        </dgm:presLayoutVars>
      </dgm:prSet>
      <dgm:spPr/>
      <dgm:t>
        <a:bodyPr/>
        <a:lstStyle/>
        <a:p>
          <a:endParaRPr lang="en-CA"/>
        </a:p>
      </dgm:t>
    </dgm:pt>
    <dgm:pt modelId="{012F86E6-7A92-4398-B513-AFE9227AE8DE}" type="pres">
      <dgm:prSet presAssocID="{B280A1D9-1FFF-42E1-BDCF-EAB93AC308F0}" presName="level2hierChild" presStyleCnt="0"/>
      <dgm:spPr/>
    </dgm:pt>
    <dgm:pt modelId="{F04CA395-B9F2-4B91-9691-6E0CE4100A38}" type="pres">
      <dgm:prSet presAssocID="{9991A941-1D7B-406E-8D2E-F141A6214C51}" presName="conn2-1" presStyleLbl="parChTrans1D2" presStyleIdx="0" presStyleCnt="2"/>
      <dgm:spPr/>
      <dgm:t>
        <a:bodyPr/>
        <a:lstStyle/>
        <a:p>
          <a:endParaRPr lang="en-CA"/>
        </a:p>
      </dgm:t>
    </dgm:pt>
    <dgm:pt modelId="{EC78FACB-6237-4DB7-9FB1-F560D2324FF6}" type="pres">
      <dgm:prSet presAssocID="{9991A941-1D7B-406E-8D2E-F141A6214C51}" presName="connTx" presStyleLbl="parChTrans1D2" presStyleIdx="0" presStyleCnt="2"/>
      <dgm:spPr/>
      <dgm:t>
        <a:bodyPr/>
        <a:lstStyle/>
        <a:p>
          <a:endParaRPr lang="en-CA"/>
        </a:p>
      </dgm:t>
    </dgm:pt>
    <dgm:pt modelId="{CE29AA71-0E30-4ADB-80C5-B89F2E7CCAB2}" type="pres">
      <dgm:prSet presAssocID="{C54516D7-7C2D-4BC7-BF70-3098A68027FF}" presName="root2" presStyleCnt="0"/>
      <dgm:spPr/>
    </dgm:pt>
    <dgm:pt modelId="{5969AFAC-E82A-4BBD-950F-C1BF6C3FA6E9}" type="pres">
      <dgm:prSet presAssocID="{C54516D7-7C2D-4BC7-BF70-3098A68027FF}" presName="LevelTwoTextNode" presStyleLbl="node2" presStyleIdx="0" presStyleCnt="2" custScaleX="128336">
        <dgm:presLayoutVars>
          <dgm:chPref val="3"/>
        </dgm:presLayoutVars>
      </dgm:prSet>
      <dgm:spPr/>
      <dgm:t>
        <a:bodyPr/>
        <a:lstStyle/>
        <a:p>
          <a:endParaRPr lang="en-CA"/>
        </a:p>
      </dgm:t>
    </dgm:pt>
    <dgm:pt modelId="{021BA148-BD64-46CB-AFAB-9EE7A2D8BBFA}" type="pres">
      <dgm:prSet presAssocID="{C54516D7-7C2D-4BC7-BF70-3098A68027FF}" presName="level3hierChild" presStyleCnt="0"/>
      <dgm:spPr/>
    </dgm:pt>
    <dgm:pt modelId="{8E4058E9-D327-418A-AF7E-A67268E86250}" type="pres">
      <dgm:prSet presAssocID="{400E71B1-6331-4639-A8ED-547EF43917DD}" presName="conn2-1" presStyleLbl="parChTrans1D3" presStyleIdx="0" presStyleCnt="2"/>
      <dgm:spPr/>
      <dgm:t>
        <a:bodyPr/>
        <a:lstStyle/>
        <a:p>
          <a:endParaRPr lang="en-CA"/>
        </a:p>
      </dgm:t>
    </dgm:pt>
    <dgm:pt modelId="{CC6CA63E-F137-46ED-A7C7-933D76D850F1}" type="pres">
      <dgm:prSet presAssocID="{400E71B1-6331-4639-A8ED-547EF43917DD}" presName="connTx" presStyleLbl="parChTrans1D3" presStyleIdx="0" presStyleCnt="2"/>
      <dgm:spPr/>
      <dgm:t>
        <a:bodyPr/>
        <a:lstStyle/>
        <a:p>
          <a:endParaRPr lang="en-CA"/>
        </a:p>
      </dgm:t>
    </dgm:pt>
    <dgm:pt modelId="{68216190-0F6A-464E-BC1F-37A617E91013}" type="pres">
      <dgm:prSet presAssocID="{78866C5E-7B01-4531-B5BF-2706A18007E8}" presName="root2" presStyleCnt="0"/>
      <dgm:spPr/>
    </dgm:pt>
    <dgm:pt modelId="{5797B276-A4CB-4A3E-BD2B-EE337D8A81E8}" type="pres">
      <dgm:prSet presAssocID="{78866C5E-7B01-4531-B5BF-2706A18007E8}" presName="LevelTwoTextNode" presStyleLbl="node3" presStyleIdx="0" presStyleCnt="2" custScaleX="142871">
        <dgm:presLayoutVars>
          <dgm:chPref val="3"/>
        </dgm:presLayoutVars>
      </dgm:prSet>
      <dgm:spPr/>
      <dgm:t>
        <a:bodyPr/>
        <a:lstStyle/>
        <a:p>
          <a:endParaRPr lang="en-CA"/>
        </a:p>
      </dgm:t>
    </dgm:pt>
    <dgm:pt modelId="{8913292F-15E4-45D8-9749-1583712F6FFA}" type="pres">
      <dgm:prSet presAssocID="{78866C5E-7B01-4531-B5BF-2706A18007E8}" presName="level3hierChild" presStyleCnt="0"/>
      <dgm:spPr/>
    </dgm:pt>
    <dgm:pt modelId="{7FB5039D-50FD-4F60-8142-B34532B5D099}" type="pres">
      <dgm:prSet presAssocID="{8474ABFA-1A9D-4FF5-937D-C59761C0FD47}" presName="conn2-1" presStyleLbl="parChTrans1D3" presStyleIdx="1" presStyleCnt="2"/>
      <dgm:spPr/>
      <dgm:t>
        <a:bodyPr/>
        <a:lstStyle/>
        <a:p>
          <a:endParaRPr lang="en-CA"/>
        </a:p>
      </dgm:t>
    </dgm:pt>
    <dgm:pt modelId="{A3A37E1D-B9D0-408F-A479-948646593F03}" type="pres">
      <dgm:prSet presAssocID="{8474ABFA-1A9D-4FF5-937D-C59761C0FD47}" presName="connTx" presStyleLbl="parChTrans1D3" presStyleIdx="1" presStyleCnt="2"/>
      <dgm:spPr/>
      <dgm:t>
        <a:bodyPr/>
        <a:lstStyle/>
        <a:p>
          <a:endParaRPr lang="en-CA"/>
        </a:p>
      </dgm:t>
    </dgm:pt>
    <dgm:pt modelId="{E8702AAC-17D2-4EBC-9BE8-C80B807814F9}" type="pres">
      <dgm:prSet presAssocID="{4DE4358A-9B54-40D4-B01F-6C17A6B3B0ED}" presName="root2" presStyleCnt="0"/>
      <dgm:spPr/>
    </dgm:pt>
    <dgm:pt modelId="{63430E49-D427-491B-980C-38B5E054FE37}" type="pres">
      <dgm:prSet presAssocID="{4DE4358A-9B54-40D4-B01F-6C17A6B3B0ED}" presName="LevelTwoTextNode" presStyleLbl="node3" presStyleIdx="1" presStyleCnt="2" custScaleX="139470">
        <dgm:presLayoutVars>
          <dgm:chPref val="3"/>
        </dgm:presLayoutVars>
      </dgm:prSet>
      <dgm:spPr/>
      <dgm:t>
        <a:bodyPr/>
        <a:lstStyle/>
        <a:p>
          <a:endParaRPr lang="en-CA"/>
        </a:p>
      </dgm:t>
    </dgm:pt>
    <dgm:pt modelId="{B6A49DD2-9B9B-41E6-A2B2-0E8ADA6629DE}" type="pres">
      <dgm:prSet presAssocID="{4DE4358A-9B54-40D4-B01F-6C17A6B3B0ED}" presName="level3hierChild" presStyleCnt="0"/>
      <dgm:spPr/>
    </dgm:pt>
    <dgm:pt modelId="{A1673B60-0962-4411-A726-B61EB037C0E7}" type="pres">
      <dgm:prSet presAssocID="{FB1824F9-F721-402F-84DD-705E9376DBEB}" presName="conn2-1" presStyleLbl="parChTrans1D4" presStyleIdx="0" presStyleCnt="2"/>
      <dgm:spPr/>
      <dgm:t>
        <a:bodyPr/>
        <a:lstStyle/>
        <a:p>
          <a:endParaRPr lang="en-CA"/>
        </a:p>
      </dgm:t>
    </dgm:pt>
    <dgm:pt modelId="{D1F75B04-B5F4-49B1-B8B2-3272E57034B4}" type="pres">
      <dgm:prSet presAssocID="{FB1824F9-F721-402F-84DD-705E9376DBEB}" presName="connTx" presStyleLbl="parChTrans1D4" presStyleIdx="0" presStyleCnt="2"/>
      <dgm:spPr/>
      <dgm:t>
        <a:bodyPr/>
        <a:lstStyle/>
        <a:p>
          <a:endParaRPr lang="en-CA"/>
        </a:p>
      </dgm:t>
    </dgm:pt>
    <dgm:pt modelId="{96ECC58D-9221-48C9-A28C-506BAF5E08A3}" type="pres">
      <dgm:prSet presAssocID="{086E0714-294E-4951-93B4-36009A1891FD}" presName="root2" presStyleCnt="0"/>
      <dgm:spPr/>
    </dgm:pt>
    <dgm:pt modelId="{69D4CD5D-BA67-4906-BA9D-D7A7BDBA35CF}" type="pres">
      <dgm:prSet presAssocID="{086E0714-294E-4951-93B4-36009A1891FD}" presName="LevelTwoTextNode" presStyleLbl="node4" presStyleIdx="0" presStyleCnt="2" custScaleX="150915" custScaleY="125219">
        <dgm:presLayoutVars>
          <dgm:chPref val="3"/>
        </dgm:presLayoutVars>
      </dgm:prSet>
      <dgm:spPr/>
      <dgm:t>
        <a:bodyPr/>
        <a:lstStyle/>
        <a:p>
          <a:endParaRPr lang="en-CA"/>
        </a:p>
      </dgm:t>
    </dgm:pt>
    <dgm:pt modelId="{407FFE5C-596B-4C30-B9D0-96F644B91920}" type="pres">
      <dgm:prSet presAssocID="{086E0714-294E-4951-93B4-36009A1891FD}" presName="level3hierChild" presStyleCnt="0"/>
      <dgm:spPr/>
    </dgm:pt>
    <dgm:pt modelId="{C067B36C-4B88-4F3E-94A9-CAA6FF7CE450}" type="pres">
      <dgm:prSet presAssocID="{59F930D7-4520-415F-B301-2451D2B6833A}" presName="conn2-1" presStyleLbl="parChTrans1D4" presStyleIdx="1" presStyleCnt="2"/>
      <dgm:spPr/>
      <dgm:t>
        <a:bodyPr/>
        <a:lstStyle/>
        <a:p>
          <a:endParaRPr lang="en-CA"/>
        </a:p>
      </dgm:t>
    </dgm:pt>
    <dgm:pt modelId="{A7ADEAFB-399B-4BC7-A006-F393118074E9}" type="pres">
      <dgm:prSet presAssocID="{59F930D7-4520-415F-B301-2451D2B6833A}" presName="connTx" presStyleLbl="parChTrans1D4" presStyleIdx="1" presStyleCnt="2"/>
      <dgm:spPr/>
      <dgm:t>
        <a:bodyPr/>
        <a:lstStyle/>
        <a:p>
          <a:endParaRPr lang="en-CA"/>
        </a:p>
      </dgm:t>
    </dgm:pt>
    <dgm:pt modelId="{9A213B5D-603D-4E2E-8E15-DBC586CE28E1}" type="pres">
      <dgm:prSet presAssocID="{5FC608DF-F888-4944-8E37-5162E0A63672}" presName="root2" presStyleCnt="0"/>
      <dgm:spPr/>
    </dgm:pt>
    <dgm:pt modelId="{CE413A8E-3758-44A1-9640-0E072F0C2D5B}" type="pres">
      <dgm:prSet presAssocID="{5FC608DF-F888-4944-8E37-5162E0A63672}" presName="LevelTwoTextNode" presStyleLbl="node4" presStyleIdx="1" presStyleCnt="2" custScaleX="144902" custScaleY="128866">
        <dgm:presLayoutVars>
          <dgm:chPref val="3"/>
        </dgm:presLayoutVars>
      </dgm:prSet>
      <dgm:spPr/>
      <dgm:t>
        <a:bodyPr/>
        <a:lstStyle/>
        <a:p>
          <a:endParaRPr lang="en-CA"/>
        </a:p>
      </dgm:t>
    </dgm:pt>
    <dgm:pt modelId="{C1A3D286-2C1F-4554-AFF8-7D316ED547FC}" type="pres">
      <dgm:prSet presAssocID="{5FC608DF-F888-4944-8E37-5162E0A63672}" presName="level3hierChild" presStyleCnt="0"/>
      <dgm:spPr/>
    </dgm:pt>
    <dgm:pt modelId="{038F988A-85A8-46DA-9A74-9EDE76892755}" type="pres">
      <dgm:prSet presAssocID="{95D84521-2E51-4D1C-A311-C8FBFE43FA9E}" presName="conn2-1" presStyleLbl="parChTrans1D2" presStyleIdx="1" presStyleCnt="2"/>
      <dgm:spPr/>
      <dgm:t>
        <a:bodyPr/>
        <a:lstStyle/>
        <a:p>
          <a:endParaRPr lang="en-CA"/>
        </a:p>
      </dgm:t>
    </dgm:pt>
    <dgm:pt modelId="{EE76F8BC-25A7-445F-A586-1D90AC62C47E}" type="pres">
      <dgm:prSet presAssocID="{95D84521-2E51-4D1C-A311-C8FBFE43FA9E}" presName="connTx" presStyleLbl="parChTrans1D2" presStyleIdx="1" presStyleCnt="2"/>
      <dgm:spPr/>
      <dgm:t>
        <a:bodyPr/>
        <a:lstStyle/>
        <a:p>
          <a:endParaRPr lang="en-CA"/>
        </a:p>
      </dgm:t>
    </dgm:pt>
    <dgm:pt modelId="{D2BE5417-6997-47A0-9DFD-304C87BBE5CA}" type="pres">
      <dgm:prSet presAssocID="{A920DFCE-2047-48D2-8A57-CA9A71FABFD5}" presName="root2" presStyleCnt="0"/>
      <dgm:spPr/>
    </dgm:pt>
    <dgm:pt modelId="{A9381769-7FB9-4901-9D70-9E964D99C513}" type="pres">
      <dgm:prSet presAssocID="{A920DFCE-2047-48D2-8A57-CA9A71FABFD5}" presName="LevelTwoTextNode" presStyleLbl="node2" presStyleIdx="1" presStyleCnt="2" custScaleX="124089">
        <dgm:presLayoutVars>
          <dgm:chPref val="3"/>
        </dgm:presLayoutVars>
      </dgm:prSet>
      <dgm:spPr/>
      <dgm:t>
        <a:bodyPr/>
        <a:lstStyle/>
        <a:p>
          <a:endParaRPr lang="en-CA"/>
        </a:p>
      </dgm:t>
    </dgm:pt>
    <dgm:pt modelId="{7643A3FC-8B69-456A-ABCD-A95DEBCC7A6E}" type="pres">
      <dgm:prSet presAssocID="{A920DFCE-2047-48D2-8A57-CA9A71FABFD5}" presName="level3hierChild" presStyleCnt="0"/>
      <dgm:spPr/>
    </dgm:pt>
  </dgm:ptLst>
  <dgm:cxnLst>
    <dgm:cxn modelId="{8FDAEE5D-8113-48AA-89AA-41BB7AACCA22}" type="presOf" srcId="{59F930D7-4520-415F-B301-2451D2B6833A}" destId="{A7ADEAFB-399B-4BC7-A006-F393118074E9}" srcOrd="1" destOrd="0" presId="urn:microsoft.com/office/officeart/2005/8/layout/hierarchy2"/>
    <dgm:cxn modelId="{9CE7F5CA-AA6F-476F-B8AC-EC8F70B020BD}" type="presOf" srcId="{A920DFCE-2047-48D2-8A57-CA9A71FABFD5}" destId="{A9381769-7FB9-4901-9D70-9E964D99C513}" srcOrd="0" destOrd="0" presId="urn:microsoft.com/office/officeart/2005/8/layout/hierarchy2"/>
    <dgm:cxn modelId="{E50CD38F-4F1A-48FB-BAD9-695D755F5722}" type="presOf" srcId="{95D84521-2E51-4D1C-A311-C8FBFE43FA9E}" destId="{EE76F8BC-25A7-445F-A586-1D90AC62C47E}" srcOrd="1" destOrd="0" presId="urn:microsoft.com/office/officeart/2005/8/layout/hierarchy2"/>
    <dgm:cxn modelId="{5A25ECAD-3225-4939-A2E9-E0CD9560088B}" type="presOf" srcId="{B280A1D9-1FFF-42E1-BDCF-EAB93AC308F0}" destId="{4172E347-EB87-4AAA-A077-D78F5AEBA1D9}" srcOrd="0" destOrd="0" presId="urn:microsoft.com/office/officeart/2005/8/layout/hierarchy2"/>
    <dgm:cxn modelId="{531063E6-ED9B-4BC8-A06D-52A9CBE5A589}" type="presOf" srcId="{FB1824F9-F721-402F-84DD-705E9376DBEB}" destId="{A1673B60-0962-4411-A726-B61EB037C0E7}" srcOrd="0" destOrd="0" presId="urn:microsoft.com/office/officeart/2005/8/layout/hierarchy2"/>
    <dgm:cxn modelId="{B7650496-629A-4BB3-9BF8-2E8436178F60}" type="presOf" srcId="{8474ABFA-1A9D-4FF5-937D-C59761C0FD47}" destId="{A3A37E1D-B9D0-408F-A479-948646593F03}" srcOrd="1" destOrd="0" presId="urn:microsoft.com/office/officeart/2005/8/layout/hierarchy2"/>
    <dgm:cxn modelId="{CEA78DEC-EC09-47CA-A50D-A477BCF38069}" type="presOf" srcId="{400E71B1-6331-4639-A8ED-547EF43917DD}" destId="{CC6CA63E-F137-46ED-A7C7-933D76D850F1}" srcOrd="1" destOrd="0" presId="urn:microsoft.com/office/officeart/2005/8/layout/hierarchy2"/>
    <dgm:cxn modelId="{AC1327F5-4CB3-4EC0-AAB5-F7854ADB0DC2}" type="presOf" srcId="{78866C5E-7B01-4531-B5BF-2706A18007E8}" destId="{5797B276-A4CB-4A3E-BD2B-EE337D8A81E8}" srcOrd="0" destOrd="0" presId="urn:microsoft.com/office/officeart/2005/8/layout/hierarchy2"/>
    <dgm:cxn modelId="{6ED601AC-B475-4CD1-A859-7CC9FB52345A}" type="presOf" srcId="{086E0714-294E-4951-93B4-36009A1891FD}" destId="{69D4CD5D-BA67-4906-BA9D-D7A7BDBA35CF}" srcOrd="0" destOrd="0" presId="urn:microsoft.com/office/officeart/2005/8/layout/hierarchy2"/>
    <dgm:cxn modelId="{9264EF6A-84FF-4820-85CE-8E97AB707D09}" srcId="{4DE4358A-9B54-40D4-B01F-6C17A6B3B0ED}" destId="{5FC608DF-F888-4944-8E37-5162E0A63672}" srcOrd="1" destOrd="0" parTransId="{59F930D7-4520-415F-B301-2451D2B6833A}" sibTransId="{DA71CC25-0E41-47FD-98F8-F978DAF5559E}"/>
    <dgm:cxn modelId="{EE9295AD-B00F-4651-8757-8AB24F35755D}" srcId="{ED438006-A0BF-448C-B866-884A72811095}" destId="{B280A1D9-1FFF-42E1-BDCF-EAB93AC308F0}" srcOrd="0" destOrd="0" parTransId="{E1BE893E-561A-4463-983D-874000A1E1F8}" sibTransId="{939EE7B0-4CEB-46A9-8773-846929CC34B1}"/>
    <dgm:cxn modelId="{236394C8-53F6-4669-90E9-C13E1C26F4D8}" type="presOf" srcId="{5FC608DF-F888-4944-8E37-5162E0A63672}" destId="{CE413A8E-3758-44A1-9640-0E072F0C2D5B}" srcOrd="0" destOrd="0" presId="urn:microsoft.com/office/officeart/2005/8/layout/hierarchy2"/>
    <dgm:cxn modelId="{CCB61B1D-4D75-4F4A-88BE-D8B7BC4BFA5A}" srcId="{B280A1D9-1FFF-42E1-BDCF-EAB93AC308F0}" destId="{A920DFCE-2047-48D2-8A57-CA9A71FABFD5}" srcOrd="1" destOrd="0" parTransId="{95D84521-2E51-4D1C-A311-C8FBFE43FA9E}" sibTransId="{E44088B8-4F70-47BC-8478-3BAF237A967C}"/>
    <dgm:cxn modelId="{11FF428A-C5F3-47C3-B0F8-039EB1C18DFE}" type="presOf" srcId="{8474ABFA-1A9D-4FF5-937D-C59761C0FD47}" destId="{7FB5039D-50FD-4F60-8142-B34532B5D099}" srcOrd="0" destOrd="0" presId="urn:microsoft.com/office/officeart/2005/8/layout/hierarchy2"/>
    <dgm:cxn modelId="{8D7F6740-19B8-4B67-A6B2-308FDD8394F3}" type="presOf" srcId="{95D84521-2E51-4D1C-A311-C8FBFE43FA9E}" destId="{038F988A-85A8-46DA-9A74-9EDE76892755}" srcOrd="0" destOrd="0" presId="urn:microsoft.com/office/officeart/2005/8/layout/hierarchy2"/>
    <dgm:cxn modelId="{9FE5A1BF-C034-4B45-ACB8-1C7C1B971BB8}" srcId="{C54516D7-7C2D-4BC7-BF70-3098A68027FF}" destId="{78866C5E-7B01-4531-B5BF-2706A18007E8}" srcOrd="0" destOrd="0" parTransId="{400E71B1-6331-4639-A8ED-547EF43917DD}" sibTransId="{3BEF98F6-EAB1-4F8F-81FA-A9F9DA0F47B2}"/>
    <dgm:cxn modelId="{4F50239A-D4E6-41F3-BAEC-6583A03C9047}" type="presOf" srcId="{ED438006-A0BF-448C-B866-884A72811095}" destId="{56777C60-4B39-485A-994A-3FB7FC4C3FBC}" srcOrd="0" destOrd="0" presId="urn:microsoft.com/office/officeart/2005/8/layout/hierarchy2"/>
    <dgm:cxn modelId="{00BA61E1-75C9-48DC-B84E-BB68EC2C31CC}" type="presOf" srcId="{FB1824F9-F721-402F-84DD-705E9376DBEB}" destId="{D1F75B04-B5F4-49B1-B8B2-3272E57034B4}" srcOrd="1" destOrd="0" presId="urn:microsoft.com/office/officeart/2005/8/layout/hierarchy2"/>
    <dgm:cxn modelId="{45AA77E8-DC24-43DD-AF16-066F858DE9DE}" srcId="{4DE4358A-9B54-40D4-B01F-6C17A6B3B0ED}" destId="{086E0714-294E-4951-93B4-36009A1891FD}" srcOrd="0" destOrd="0" parTransId="{FB1824F9-F721-402F-84DD-705E9376DBEB}" sibTransId="{6C673222-E9B2-44E2-B5AF-0CF6E21A3A40}"/>
    <dgm:cxn modelId="{61D7D28E-CAA7-45C3-82D6-7806620BAD4D}" srcId="{B280A1D9-1FFF-42E1-BDCF-EAB93AC308F0}" destId="{C54516D7-7C2D-4BC7-BF70-3098A68027FF}" srcOrd="0" destOrd="0" parTransId="{9991A941-1D7B-406E-8D2E-F141A6214C51}" sibTransId="{B82B97D4-22FC-4179-AC35-96223041DDE4}"/>
    <dgm:cxn modelId="{47A79AC2-D2C2-4D5B-8339-0248576C8ABC}" type="presOf" srcId="{9991A941-1D7B-406E-8D2E-F141A6214C51}" destId="{F04CA395-B9F2-4B91-9691-6E0CE4100A38}" srcOrd="0" destOrd="0" presId="urn:microsoft.com/office/officeart/2005/8/layout/hierarchy2"/>
    <dgm:cxn modelId="{AED9F1A0-93F2-4235-99DD-77FC7C4D3391}" type="presOf" srcId="{59F930D7-4520-415F-B301-2451D2B6833A}" destId="{C067B36C-4B88-4F3E-94A9-CAA6FF7CE450}" srcOrd="0" destOrd="0" presId="urn:microsoft.com/office/officeart/2005/8/layout/hierarchy2"/>
    <dgm:cxn modelId="{9D079C8A-0975-4C52-8E6E-E8EE187465D3}" type="presOf" srcId="{400E71B1-6331-4639-A8ED-547EF43917DD}" destId="{8E4058E9-D327-418A-AF7E-A67268E86250}" srcOrd="0" destOrd="0" presId="urn:microsoft.com/office/officeart/2005/8/layout/hierarchy2"/>
    <dgm:cxn modelId="{479A94CC-E6D6-4C26-971B-D05DA0F51BA7}" type="presOf" srcId="{9991A941-1D7B-406E-8D2E-F141A6214C51}" destId="{EC78FACB-6237-4DB7-9FB1-F560D2324FF6}" srcOrd="1" destOrd="0" presId="urn:microsoft.com/office/officeart/2005/8/layout/hierarchy2"/>
    <dgm:cxn modelId="{4D6A0995-96B8-4420-8536-18C3A5911FDC}" type="presOf" srcId="{C54516D7-7C2D-4BC7-BF70-3098A68027FF}" destId="{5969AFAC-E82A-4BBD-950F-C1BF6C3FA6E9}" srcOrd="0" destOrd="0" presId="urn:microsoft.com/office/officeart/2005/8/layout/hierarchy2"/>
    <dgm:cxn modelId="{61770747-B501-44ED-9E69-5377B03A4BCE}" srcId="{C54516D7-7C2D-4BC7-BF70-3098A68027FF}" destId="{4DE4358A-9B54-40D4-B01F-6C17A6B3B0ED}" srcOrd="1" destOrd="0" parTransId="{8474ABFA-1A9D-4FF5-937D-C59761C0FD47}" sibTransId="{65E94182-DA49-480A-A9CE-120CEF5B16A3}"/>
    <dgm:cxn modelId="{0D674471-F5F5-430D-9213-580037D90A53}" type="presOf" srcId="{4DE4358A-9B54-40D4-B01F-6C17A6B3B0ED}" destId="{63430E49-D427-491B-980C-38B5E054FE37}" srcOrd="0" destOrd="0" presId="urn:microsoft.com/office/officeart/2005/8/layout/hierarchy2"/>
    <dgm:cxn modelId="{F221A811-8788-4938-B592-8307C650EFDD}" type="presParOf" srcId="{56777C60-4B39-485A-994A-3FB7FC4C3FBC}" destId="{4EE5E05D-F377-4F91-A94B-540D01FA8F21}" srcOrd="0" destOrd="0" presId="urn:microsoft.com/office/officeart/2005/8/layout/hierarchy2"/>
    <dgm:cxn modelId="{E7893E97-2C1A-4052-805F-E50D511ECAF0}" type="presParOf" srcId="{4EE5E05D-F377-4F91-A94B-540D01FA8F21}" destId="{4172E347-EB87-4AAA-A077-D78F5AEBA1D9}" srcOrd="0" destOrd="0" presId="urn:microsoft.com/office/officeart/2005/8/layout/hierarchy2"/>
    <dgm:cxn modelId="{BC3EDE8C-EB02-40BA-94E2-AFA3CE25B721}" type="presParOf" srcId="{4EE5E05D-F377-4F91-A94B-540D01FA8F21}" destId="{012F86E6-7A92-4398-B513-AFE9227AE8DE}" srcOrd="1" destOrd="0" presId="urn:microsoft.com/office/officeart/2005/8/layout/hierarchy2"/>
    <dgm:cxn modelId="{22F46B8C-C502-48DE-B1AD-833F9241915C}" type="presParOf" srcId="{012F86E6-7A92-4398-B513-AFE9227AE8DE}" destId="{F04CA395-B9F2-4B91-9691-6E0CE4100A38}" srcOrd="0" destOrd="0" presId="urn:microsoft.com/office/officeart/2005/8/layout/hierarchy2"/>
    <dgm:cxn modelId="{ABCA9A0D-A84F-4703-A9C9-20CC3CB21FE2}" type="presParOf" srcId="{F04CA395-B9F2-4B91-9691-6E0CE4100A38}" destId="{EC78FACB-6237-4DB7-9FB1-F560D2324FF6}" srcOrd="0" destOrd="0" presId="urn:microsoft.com/office/officeart/2005/8/layout/hierarchy2"/>
    <dgm:cxn modelId="{E9EE4842-3875-4F22-9FF1-F68DD40E4AFD}" type="presParOf" srcId="{012F86E6-7A92-4398-B513-AFE9227AE8DE}" destId="{CE29AA71-0E30-4ADB-80C5-B89F2E7CCAB2}" srcOrd="1" destOrd="0" presId="urn:microsoft.com/office/officeart/2005/8/layout/hierarchy2"/>
    <dgm:cxn modelId="{6194B5DD-1715-469E-A34C-FAA755B87546}" type="presParOf" srcId="{CE29AA71-0E30-4ADB-80C5-B89F2E7CCAB2}" destId="{5969AFAC-E82A-4BBD-950F-C1BF6C3FA6E9}" srcOrd="0" destOrd="0" presId="urn:microsoft.com/office/officeart/2005/8/layout/hierarchy2"/>
    <dgm:cxn modelId="{8F6E863C-D2B4-4AEC-AAF7-379033ED3A78}" type="presParOf" srcId="{CE29AA71-0E30-4ADB-80C5-B89F2E7CCAB2}" destId="{021BA148-BD64-46CB-AFAB-9EE7A2D8BBFA}" srcOrd="1" destOrd="0" presId="urn:microsoft.com/office/officeart/2005/8/layout/hierarchy2"/>
    <dgm:cxn modelId="{7ACAEA63-2ED9-474E-A93F-FE5F0C012A41}" type="presParOf" srcId="{021BA148-BD64-46CB-AFAB-9EE7A2D8BBFA}" destId="{8E4058E9-D327-418A-AF7E-A67268E86250}" srcOrd="0" destOrd="0" presId="urn:microsoft.com/office/officeart/2005/8/layout/hierarchy2"/>
    <dgm:cxn modelId="{638A1059-7637-4D29-AA54-1D73B8D1A89F}" type="presParOf" srcId="{8E4058E9-D327-418A-AF7E-A67268E86250}" destId="{CC6CA63E-F137-46ED-A7C7-933D76D850F1}" srcOrd="0" destOrd="0" presId="urn:microsoft.com/office/officeart/2005/8/layout/hierarchy2"/>
    <dgm:cxn modelId="{3EB36ACB-200F-41B9-A6E0-15CE4C31B2B3}" type="presParOf" srcId="{021BA148-BD64-46CB-AFAB-9EE7A2D8BBFA}" destId="{68216190-0F6A-464E-BC1F-37A617E91013}" srcOrd="1" destOrd="0" presId="urn:microsoft.com/office/officeart/2005/8/layout/hierarchy2"/>
    <dgm:cxn modelId="{8E0DF801-747E-4A09-B3F8-70FEC483380E}" type="presParOf" srcId="{68216190-0F6A-464E-BC1F-37A617E91013}" destId="{5797B276-A4CB-4A3E-BD2B-EE337D8A81E8}" srcOrd="0" destOrd="0" presId="urn:microsoft.com/office/officeart/2005/8/layout/hierarchy2"/>
    <dgm:cxn modelId="{06108E8D-3BE9-47CF-B985-477C033ABB1B}" type="presParOf" srcId="{68216190-0F6A-464E-BC1F-37A617E91013}" destId="{8913292F-15E4-45D8-9749-1583712F6FFA}" srcOrd="1" destOrd="0" presId="urn:microsoft.com/office/officeart/2005/8/layout/hierarchy2"/>
    <dgm:cxn modelId="{8060D2C1-D657-4075-93B7-82C759BB7607}" type="presParOf" srcId="{021BA148-BD64-46CB-AFAB-9EE7A2D8BBFA}" destId="{7FB5039D-50FD-4F60-8142-B34532B5D099}" srcOrd="2" destOrd="0" presId="urn:microsoft.com/office/officeart/2005/8/layout/hierarchy2"/>
    <dgm:cxn modelId="{17D9EB47-26EA-40B3-9717-B9AE4840EDA0}" type="presParOf" srcId="{7FB5039D-50FD-4F60-8142-B34532B5D099}" destId="{A3A37E1D-B9D0-408F-A479-948646593F03}" srcOrd="0" destOrd="0" presId="urn:microsoft.com/office/officeart/2005/8/layout/hierarchy2"/>
    <dgm:cxn modelId="{4CE4A946-210B-423C-9D97-08CAA3F493EB}" type="presParOf" srcId="{021BA148-BD64-46CB-AFAB-9EE7A2D8BBFA}" destId="{E8702AAC-17D2-4EBC-9BE8-C80B807814F9}" srcOrd="3" destOrd="0" presId="urn:microsoft.com/office/officeart/2005/8/layout/hierarchy2"/>
    <dgm:cxn modelId="{AB459960-C1CD-44BA-98B1-6D90FBC2EB6F}" type="presParOf" srcId="{E8702AAC-17D2-4EBC-9BE8-C80B807814F9}" destId="{63430E49-D427-491B-980C-38B5E054FE37}" srcOrd="0" destOrd="0" presId="urn:microsoft.com/office/officeart/2005/8/layout/hierarchy2"/>
    <dgm:cxn modelId="{5112714C-CD9F-4D21-85AB-5721C94BB0C5}" type="presParOf" srcId="{E8702AAC-17D2-4EBC-9BE8-C80B807814F9}" destId="{B6A49DD2-9B9B-41E6-A2B2-0E8ADA6629DE}" srcOrd="1" destOrd="0" presId="urn:microsoft.com/office/officeart/2005/8/layout/hierarchy2"/>
    <dgm:cxn modelId="{9695E850-D3B3-4CC3-9D07-396BEB641C8D}" type="presParOf" srcId="{B6A49DD2-9B9B-41E6-A2B2-0E8ADA6629DE}" destId="{A1673B60-0962-4411-A726-B61EB037C0E7}" srcOrd="0" destOrd="0" presId="urn:microsoft.com/office/officeart/2005/8/layout/hierarchy2"/>
    <dgm:cxn modelId="{32D59896-81C4-4D01-BF3E-954453D50E5F}" type="presParOf" srcId="{A1673B60-0962-4411-A726-B61EB037C0E7}" destId="{D1F75B04-B5F4-49B1-B8B2-3272E57034B4}" srcOrd="0" destOrd="0" presId="urn:microsoft.com/office/officeart/2005/8/layout/hierarchy2"/>
    <dgm:cxn modelId="{2F68B786-B1D3-4053-84F9-EAF59C17A687}" type="presParOf" srcId="{B6A49DD2-9B9B-41E6-A2B2-0E8ADA6629DE}" destId="{96ECC58D-9221-48C9-A28C-506BAF5E08A3}" srcOrd="1" destOrd="0" presId="urn:microsoft.com/office/officeart/2005/8/layout/hierarchy2"/>
    <dgm:cxn modelId="{07DEC085-E62E-4E09-A1A4-125D2BE7CBF3}" type="presParOf" srcId="{96ECC58D-9221-48C9-A28C-506BAF5E08A3}" destId="{69D4CD5D-BA67-4906-BA9D-D7A7BDBA35CF}" srcOrd="0" destOrd="0" presId="urn:microsoft.com/office/officeart/2005/8/layout/hierarchy2"/>
    <dgm:cxn modelId="{29167941-BB9B-4586-A5A8-2E119DCEB9CB}" type="presParOf" srcId="{96ECC58D-9221-48C9-A28C-506BAF5E08A3}" destId="{407FFE5C-596B-4C30-B9D0-96F644B91920}" srcOrd="1" destOrd="0" presId="urn:microsoft.com/office/officeart/2005/8/layout/hierarchy2"/>
    <dgm:cxn modelId="{2904B587-FA94-46DC-8BA6-0E2AD8125A9A}" type="presParOf" srcId="{B6A49DD2-9B9B-41E6-A2B2-0E8ADA6629DE}" destId="{C067B36C-4B88-4F3E-94A9-CAA6FF7CE450}" srcOrd="2" destOrd="0" presId="urn:microsoft.com/office/officeart/2005/8/layout/hierarchy2"/>
    <dgm:cxn modelId="{9382205F-B3AF-4AC1-83BC-EAFF8A770706}" type="presParOf" srcId="{C067B36C-4B88-4F3E-94A9-CAA6FF7CE450}" destId="{A7ADEAFB-399B-4BC7-A006-F393118074E9}" srcOrd="0" destOrd="0" presId="urn:microsoft.com/office/officeart/2005/8/layout/hierarchy2"/>
    <dgm:cxn modelId="{A8FBE3D4-541A-4E00-B3B2-ABEDCE337C0A}" type="presParOf" srcId="{B6A49DD2-9B9B-41E6-A2B2-0E8ADA6629DE}" destId="{9A213B5D-603D-4E2E-8E15-DBC586CE28E1}" srcOrd="3" destOrd="0" presId="urn:microsoft.com/office/officeart/2005/8/layout/hierarchy2"/>
    <dgm:cxn modelId="{C384F89B-480E-43C9-827A-53D86035BEF5}" type="presParOf" srcId="{9A213B5D-603D-4E2E-8E15-DBC586CE28E1}" destId="{CE413A8E-3758-44A1-9640-0E072F0C2D5B}" srcOrd="0" destOrd="0" presId="urn:microsoft.com/office/officeart/2005/8/layout/hierarchy2"/>
    <dgm:cxn modelId="{1EEFE9C4-FE84-4FB3-B168-C083D937952C}" type="presParOf" srcId="{9A213B5D-603D-4E2E-8E15-DBC586CE28E1}" destId="{C1A3D286-2C1F-4554-AFF8-7D316ED547FC}" srcOrd="1" destOrd="0" presId="urn:microsoft.com/office/officeart/2005/8/layout/hierarchy2"/>
    <dgm:cxn modelId="{15D6CD84-09D6-4CF1-BDC0-59F282E563E4}" type="presParOf" srcId="{012F86E6-7A92-4398-B513-AFE9227AE8DE}" destId="{038F988A-85A8-46DA-9A74-9EDE76892755}" srcOrd="2" destOrd="0" presId="urn:microsoft.com/office/officeart/2005/8/layout/hierarchy2"/>
    <dgm:cxn modelId="{BFA1BEBD-DEB4-4E8C-914F-28E8BEB731AF}" type="presParOf" srcId="{038F988A-85A8-46DA-9A74-9EDE76892755}" destId="{EE76F8BC-25A7-445F-A586-1D90AC62C47E}" srcOrd="0" destOrd="0" presId="urn:microsoft.com/office/officeart/2005/8/layout/hierarchy2"/>
    <dgm:cxn modelId="{66EF80CD-C0DA-45E2-9E6A-30058B885D6A}" type="presParOf" srcId="{012F86E6-7A92-4398-B513-AFE9227AE8DE}" destId="{D2BE5417-6997-47A0-9DFD-304C87BBE5CA}" srcOrd="3" destOrd="0" presId="urn:microsoft.com/office/officeart/2005/8/layout/hierarchy2"/>
    <dgm:cxn modelId="{712F2CCD-3414-4AF0-9E0A-59C4FBAE6A13}" type="presParOf" srcId="{D2BE5417-6997-47A0-9DFD-304C87BBE5CA}" destId="{A9381769-7FB9-4901-9D70-9E964D99C513}" srcOrd="0" destOrd="0" presId="urn:microsoft.com/office/officeart/2005/8/layout/hierarchy2"/>
    <dgm:cxn modelId="{0D5D57A8-87DB-4505-B637-EFF0EE8044CA}" type="presParOf" srcId="{D2BE5417-6997-47A0-9DFD-304C87BBE5CA}" destId="{7643A3FC-8B69-456A-ABCD-A95DEBCC7A6E}"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B2659E-5854-4DAB-8AE3-B4A7C6C1DDC6}" type="doc">
      <dgm:prSet loTypeId="urn:microsoft.com/office/officeart/2005/8/layout/vList2" loCatId="list" qsTypeId="urn:microsoft.com/office/officeart/2005/8/quickstyle/simple1#3" qsCatId="simple" csTypeId="urn:microsoft.com/office/officeart/2005/8/colors/accent1_2#3" csCatId="accent1" phldr="1"/>
      <dgm:spPr/>
      <dgm:t>
        <a:bodyPr/>
        <a:lstStyle/>
        <a:p>
          <a:endParaRPr lang="en-CA"/>
        </a:p>
      </dgm:t>
    </dgm:pt>
    <dgm:pt modelId="{79F9F00D-6D1E-47D4-8F60-11C9D5458B07}">
      <dgm:prSet phldrT="[Text]"/>
      <dgm:spPr/>
      <dgm:t>
        <a:bodyPr/>
        <a:lstStyle/>
        <a:p>
          <a:r>
            <a:rPr lang="en-US" dirty="0" err="1" smtClean="0"/>
            <a:t>Hannafin</a:t>
          </a:r>
          <a:r>
            <a:rPr lang="en-US" dirty="0" smtClean="0"/>
            <a:t> (1986)</a:t>
          </a:r>
          <a:endParaRPr lang="en-CA" dirty="0"/>
        </a:p>
      </dgm:t>
    </dgm:pt>
    <dgm:pt modelId="{057EFAB1-7941-42F5-8299-D7190ACA701E}" type="parTrans" cxnId="{5B1E7EE6-3F00-438B-B50D-8CE9EB6A737C}">
      <dgm:prSet/>
      <dgm:spPr/>
      <dgm:t>
        <a:bodyPr/>
        <a:lstStyle/>
        <a:p>
          <a:endParaRPr lang="en-CA"/>
        </a:p>
      </dgm:t>
    </dgm:pt>
    <dgm:pt modelId="{E2D0A8E9-5AF1-4138-BF08-F80430C3EF64}" type="sibTrans" cxnId="{5B1E7EE6-3F00-438B-B50D-8CE9EB6A737C}">
      <dgm:prSet/>
      <dgm:spPr/>
      <dgm:t>
        <a:bodyPr/>
        <a:lstStyle/>
        <a:p>
          <a:endParaRPr lang="en-CA"/>
        </a:p>
      </dgm:t>
    </dgm:pt>
    <dgm:pt modelId="{C2094891-4D85-44D0-8888-75D0F7B406A7}" type="pres">
      <dgm:prSet presAssocID="{6EB2659E-5854-4DAB-8AE3-B4A7C6C1DDC6}" presName="linear" presStyleCnt="0">
        <dgm:presLayoutVars>
          <dgm:animLvl val="lvl"/>
          <dgm:resizeHandles val="exact"/>
        </dgm:presLayoutVars>
      </dgm:prSet>
      <dgm:spPr/>
      <dgm:t>
        <a:bodyPr/>
        <a:lstStyle/>
        <a:p>
          <a:endParaRPr lang="en-CA"/>
        </a:p>
      </dgm:t>
    </dgm:pt>
    <dgm:pt modelId="{3434FEE0-B183-4EDD-86EA-4FD30EF9C2E7}" type="pres">
      <dgm:prSet presAssocID="{79F9F00D-6D1E-47D4-8F60-11C9D5458B07}" presName="parentText" presStyleLbl="node1" presStyleIdx="0" presStyleCnt="1">
        <dgm:presLayoutVars>
          <dgm:chMax val="0"/>
          <dgm:bulletEnabled val="1"/>
        </dgm:presLayoutVars>
      </dgm:prSet>
      <dgm:spPr/>
      <dgm:t>
        <a:bodyPr/>
        <a:lstStyle/>
        <a:p>
          <a:endParaRPr lang="en-CA"/>
        </a:p>
      </dgm:t>
    </dgm:pt>
  </dgm:ptLst>
  <dgm:cxnLst>
    <dgm:cxn modelId="{5B1E7EE6-3F00-438B-B50D-8CE9EB6A737C}" srcId="{6EB2659E-5854-4DAB-8AE3-B4A7C6C1DDC6}" destId="{79F9F00D-6D1E-47D4-8F60-11C9D5458B07}" srcOrd="0" destOrd="0" parTransId="{057EFAB1-7941-42F5-8299-D7190ACA701E}" sibTransId="{E2D0A8E9-5AF1-4138-BF08-F80430C3EF64}"/>
    <dgm:cxn modelId="{8B5DD343-7CB4-4E7A-BE0B-9A8926747C4E}" type="presOf" srcId="{6EB2659E-5854-4DAB-8AE3-B4A7C6C1DDC6}" destId="{C2094891-4D85-44D0-8888-75D0F7B406A7}" srcOrd="0" destOrd="0" presId="urn:microsoft.com/office/officeart/2005/8/layout/vList2"/>
    <dgm:cxn modelId="{B700A4A1-DD07-4DF8-9754-1EF4E477D134}" type="presOf" srcId="{79F9F00D-6D1E-47D4-8F60-11C9D5458B07}" destId="{3434FEE0-B183-4EDD-86EA-4FD30EF9C2E7}" srcOrd="0" destOrd="0" presId="urn:microsoft.com/office/officeart/2005/8/layout/vList2"/>
    <dgm:cxn modelId="{2C548816-9676-437F-9D58-2E16184A5630}" type="presParOf" srcId="{C2094891-4D85-44D0-8888-75D0F7B406A7}" destId="{3434FEE0-B183-4EDD-86EA-4FD30EF9C2E7}"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918BD9-AEC7-4C5A-9EB1-BDE5CB29ADBD}" type="doc">
      <dgm:prSet loTypeId="urn:microsoft.com/office/officeart/2005/8/layout/chevron2" loCatId="process" qsTypeId="urn:microsoft.com/office/officeart/2005/8/quickstyle/simple1#4" qsCatId="simple" csTypeId="urn:microsoft.com/office/officeart/2005/8/colors/accent1_2#4" csCatId="accent1" phldr="1"/>
      <dgm:spPr/>
      <dgm:t>
        <a:bodyPr/>
        <a:lstStyle/>
        <a:p>
          <a:endParaRPr lang="en-CA"/>
        </a:p>
      </dgm:t>
    </dgm:pt>
    <dgm:pt modelId="{6CD49050-31F8-4684-B626-BE8CA4D734B4}">
      <dgm:prSet phldrT="[Text]"/>
      <dgm:spPr/>
      <dgm:t>
        <a:bodyPr/>
        <a:lstStyle/>
        <a:p>
          <a:r>
            <a:rPr lang="en-US" dirty="0" smtClean="0"/>
            <a:t>1983</a:t>
          </a:r>
          <a:endParaRPr lang="en-CA" dirty="0"/>
        </a:p>
      </dgm:t>
    </dgm:pt>
    <dgm:pt modelId="{3B70C5B1-FD8A-4DB2-855D-138A89803756}" type="parTrans" cxnId="{127346A6-0AAA-40EA-9967-C39FDA7622DC}">
      <dgm:prSet/>
      <dgm:spPr/>
      <dgm:t>
        <a:bodyPr/>
        <a:lstStyle/>
        <a:p>
          <a:endParaRPr lang="en-CA"/>
        </a:p>
      </dgm:t>
    </dgm:pt>
    <dgm:pt modelId="{54CACC80-B53D-4B14-8482-FA51ACD521F6}" type="sibTrans" cxnId="{127346A6-0AAA-40EA-9967-C39FDA7622DC}">
      <dgm:prSet/>
      <dgm:spPr/>
      <dgm:t>
        <a:bodyPr/>
        <a:lstStyle/>
        <a:p>
          <a:endParaRPr lang="en-CA"/>
        </a:p>
      </dgm:t>
    </dgm:pt>
    <dgm:pt modelId="{E8754878-7DA2-4B3C-8EA6-651FD90BB64F}">
      <dgm:prSet phldrT="[Text]"/>
      <dgm:spPr/>
      <dgm:t>
        <a:bodyPr/>
        <a:lstStyle/>
        <a:p>
          <a:r>
            <a:rPr lang="en-US" dirty="0" smtClean="0"/>
            <a:t>47%</a:t>
          </a:r>
          <a:endParaRPr lang="en-CA" dirty="0"/>
        </a:p>
      </dgm:t>
    </dgm:pt>
    <dgm:pt modelId="{7F8A3D48-5EC4-4ADB-A5A0-C4C5BDBC83F7}" type="parTrans" cxnId="{E8260279-B30D-489E-8AAE-718EFEFC234E}">
      <dgm:prSet/>
      <dgm:spPr/>
      <dgm:t>
        <a:bodyPr/>
        <a:lstStyle/>
        <a:p>
          <a:endParaRPr lang="en-CA"/>
        </a:p>
      </dgm:t>
    </dgm:pt>
    <dgm:pt modelId="{A71D4B83-08D6-467D-958B-8D8BBDC12FAD}" type="sibTrans" cxnId="{E8260279-B30D-489E-8AAE-718EFEFC234E}">
      <dgm:prSet/>
      <dgm:spPr/>
      <dgm:t>
        <a:bodyPr/>
        <a:lstStyle/>
        <a:p>
          <a:endParaRPr lang="en-CA"/>
        </a:p>
      </dgm:t>
    </dgm:pt>
    <dgm:pt modelId="{A5659040-66F3-4BA4-9196-91000DAA4936}">
      <dgm:prSet phldrT="[Text]"/>
      <dgm:spPr/>
      <dgm:t>
        <a:bodyPr/>
        <a:lstStyle/>
        <a:p>
          <a:r>
            <a:rPr lang="en-US" dirty="0" smtClean="0"/>
            <a:t>1995</a:t>
          </a:r>
          <a:endParaRPr lang="en-CA" dirty="0"/>
        </a:p>
      </dgm:t>
    </dgm:pt>
    <dgm:pt modelId="{8430035D-39FB-4966-AA73-4CA43B74132E}" type="parTrans" cxnId="{2DB6D3CE-5B8D-4576-BD1B-3C0265E489B5}">
      <dgm:prSet/>
      <dgm:spPr/>
      <dgm:t>
        <a:bodyPr/>
        <a:lstStyle/>
        <a:p>
          <a:endParaRPr lang="en-CA"/>
        </a:p>
      </dgm:t>
    </dgm:pt>
    <dgm:pt modelId="{9997144B-5CD5-472E-B998-31F6C6E590F6}" type="sibTrans" cxnId="{2DB6D3CE-5B8D-4576-BD1B-3C0265E489B5}">
      <dgm:prSet/>
      <dgm:spPr/>
      <dgm:t>
        <a:bodyPr/>
        <a:lstStyle/>
        <a:p>
          <a:endParaRPr lang="en-CA"/>
        </a:p>
      </dgm:t>
    </dgm:pt>
    <dgm:pt modelId="{EC6AB23A-E2FD-4978-A373-316AB4D4F6CC}">
      <dgm:prSet phldrT="[Text]"/>
      <dgm:spPr/>
      <dgm:t>
        <a:bodyPr/>
        <a:lstStyle/>
        <a:p>
          <a:r>
            <a:rPr lang="en-US" dirty="0" smtClean="0"/>
            <a:t>34%</a:t>
          </a:r>
          <a:endParaRPr lang="en-CA" dirty="0"/>
        </a:p>
      </dgm:t>
    </dgm:pt>
    <dgm:pt modelId="{F5E05FBC-C150-48B2-8F9F-66DE75E78B83}" type="parTrans" cxnId="{7796DFF3-52CF-4CD1-AA20-F160098E166E}">
      <dgm:prSet/>
      <dgm:spPr/>
      <dgm:t>
        <a:bodyPr/>
        <a:lstStyle/>
        <a:p>
          <a:endParaRPr lang="en-CA"/>
        </a:p>
      </dgm:t>
    </dgm:pt>
    <dgm:pt modelId="{AE6D0AFB-9705-4420-8412-CDF8C30755B6}" type="sibTrans" cxnId="{7796DFF3-52CF-4CD1-AA20-F160098E166E}">
      <dgm:prSet/>
      <dgm:spPr/>
      <dgm:t>
        <a:bodyPr/>
        <a:lstStyle/>
        <a:p>
          <a:endParaRPr lang="en-CA"/>
        </a:p>
      </dgm:t>
    </dgm:pt>
    <dgm:pt modelId="{A0855C39-B82D-4E5B-97DD-D8B3E4C6D7B3}">
      <dgm:prSet phldrT="[Text]"/>
      <dgm:spPr/>
      <dgm:t>
        <a:bodyPr/>
        <a:lstStyle/>
        <a:p>
          <a:r>
            <a:rPr lang="en-US" dirty="0" smtClean="0"/>
            <a:t>2004</a:t>
          </a:r>
          <a:endParaRPr lang="en-CA" dirty="0"/>
        </a:p>
      </dgm:t>
    </dgm:pt>
    <dgm:pt modelId="{BAF3EB5F-24E4-4583-8670-ED2B6291C39F}" type="parTrans" cxnId="{2CE14DF1-C335-4DE1-82B3-CF08514695BB}">
      <dgm:prSet/>
      <dgm:spPr/>
      <dgm:t>
        <a:bodyPr/>
        <a:lstStyle/>
        <a:p>
          <a:endParaRPr lang="en-CA"/>
        </a:p>
      </dgm:t>
    </dgm:pt>
    <dgm:pt modelId="{89B0D616-BC4C-4CFA-9338-DD67D2C91FAA}" type="sibTrans" cxnId="{2CE14DF1-C335-4DE1-82B3-CF08514695BB}">
      <dgm:prSet/>
      <dgm:spPr/>
      <dgm:t>
        <a:bodyPr/>
        <a:lstStyle/>
        <a:p>
          <a:endParaRPr lang="en-CA"/>
        </a:p>
      </dgm:t>
    </dgm:pt>
    <dgm:pt modelId="{263C4DDC-1BF8-4262-9F34-EBC4C9C66172}">
      <dgm:prSet phldrT="[Text]"/>
      <dgm:spPr/>
      <dgm:t>
        <a:bodyPr/>
        <a:lstStyle/>
        <a:p>
          <a:r>
            <a:rPr lang="en-US" dirty="0" smtClean="0"/>
            <a:t>26%</a:t>
          </a:r>
          <a:endParaRPr lang="en-CA" dirty="0"/>
        </a:p>
      </dgm:t>
    </dgm:pt>
    <dgm:pt modelId="{EE80A5CF-2776-4131-9864-D1DCF6FD6359}" type="parTrans" cxnId="{2030BE04-3FF5-4AF7-B3E2-A5557369F3AB}">
      <dgm:prSet/>
      <dgm:spPr/>
      <dgm:t>
        <a:bodyPr/>
        <a:lstStyle/>
        <a:p>
          <a:endParaRPr lang="en-CA"/>
        </a:p>
      </dgm:t>
    </dgm:pt>
    <dgm:pt modelId="{FCD623B5-D9CD-4F19-806B-30CF5C28E177}" type="sibTrans" cxnId="{2030BE04-3FF5-4AF7-B3E2-A5557369F3AB}">
      <dgm:prSet/>
      <dgm:spPr/>
      <dgm:t>
        <a:bodyPr/>
        <a:lstStyle/>
        <a:p>
          <a:endParaRPr lang="en-CA"/>
        </a:p>
      </dgm:t>
    </dgm:pt>
    <dgm:pt modelId="{C425CF25-0A01-4B0C-82C7-3BA3B2D76AAE}" type="pres">
      <dgm:prSet presAssocID="{F2918BD9-AEC7-4C5A-9EB1-BDE5CB29ADBD}" presName="linearFlow" presStyleCnt="0">
        <dgm:presLayoutVars>
          <dgm:dir/>
          <dgm:animLvl val="lvl"/>
          <dgm:resizeHandles val="exact"/>
        </dgm:presLayoutVars>
      </dgm:prSet>
      <dgm:spPr/>
      <dgm:t>
        <a:bodyPr/>
        <a:lstStyle/>
        <a:p>
          <a:endParaRPr lang="en-CA"/>
        </a:p>
      </dgm:t>
    </dgm:pt>
    <dgm:pt modelId="{54FDFC73-9B15-4FBB-BE38-80F7A21FB387}" type="pres">
      <dgm:prSet presAssocID="{6CD49050-31F8-4684-B626-BE8CA4D734B4}" presName="composite" presStyleCnt="0"/>
      <dgm:spPr/>
    </dgm:pt>
    <dgm:pt modelId="{E3BAB0EA-F420-44B1-ABEE-8F062C4B5FFB}" type="pres">
      <dgm:prSet presAssocID="{6CD49050-31F8-4684-B626-BE8CA4D734B4}" presName="parentText" presStyleLbl="alignNode1" presStyleIdx="0" presStyleCnt="3" custLinFactNeighborX="-9170" custLinFactNeighborY="2059">
        <dgm:presLayoutVars>
          <dgm:chMax val="1"/>
          <dgm:bulletEnabled val="1"/>
        </dgm:presLayoutVars>
      </dgm:prSet>
      <dgm:spPr/>
      <dgm:t>
        <a:bodyPr/>
        <a:lstStyle/>
        <a:p>
          <a:endParaRPr lang="en-CA"/>
        </a:p>
      </dgm:t>
    </dgm:pt>
    <dgm:pt modelId="{88F4A859-FA95-4479-A80A-ECDD1BF2C38D}" type="pres">
      <dgm:prSet presAssocID="{6CD49050-31F8-4684-B626-BE8CA4D734B4}" presName="descendantText" presStyleLbl="alignAcc1" presStyleIdx="0" presStyleCnt="3">
        <dgm:presLayoutVars>
          <dgm:bulletEnabled val="1"/>
        </dgm:presLayoutVars>
      </dgm:prSet>
      <dgm:spPr/>
      <dgm:t>
        <a:bodyPr/>
        <a:lstStyle/>
        <a:p>
          <a:endParaRPr lang="en-CA"/>
        </a:p>
      </dgm:t>
    </dgm:pt>
    <dgm:pt modelId="{68CE2833-E9A3-4F37-A160-BA95093B4B54}" type="pres">
      <dgm:prSet presAssocID="{54CACC80-B53D-4B14-8482-FA51ACD521F6}" presName="sp" presStyleCnt="0"/>
      <dgm:spPr/>
    </dgm:pt>
    <dgm:pt modelId="{0B5225B1-312C-445F-9453-5D7A18B36FD0}" type="pres">
      <dgm:prSet presAssocID="{A5659040-66F3-4BA4-9196-91000DAA4936}" presName="composite" presStyleCnt="0"/>
      <dgm:spPr/>
    </dgm:pt>
    <dgm:pt modelId="{CC3232AB-F661-4417-9344-D12CEC0EF99F}" type="pres">
      <dgm:prSet presAssocID="{A5659040-66F3-4BA4-9196-91000DAA4936}" presName="parentText" presStyleLbl="alignNode1" presStyleIdx="1" presStyleCnt="3">
        <dgm:presLayoutVars>
          <dgm:chMax val="1"/>
          <dgm:bulletEnabled val="1"/>
        </dgm:presLayoutVars>
      </dgm:prSet>
      <dgm:spPr/>
      <dgm:t>
        <a:bodyPr/>
        <a:lstStyle/>
        <a:p>
          <a:endParaRPr lang="en-CA"/>
        </a:p>
      </dgm:t>
    </dgm:pt>
    <dgm:pt modelId="{CC97F22C-F806-433C-8465-38FA06CD13D4}" type="pres">
      <dgm:prSet presAssocID="{A5659040-66F3-4BA4-9196-91000DAA4936}" presName="descendantText" presStyleLbl="alignAcc1" presStyleIdx="1" presStyleCnt="3">
        <dgm:presLayoutVars>
          <dgm:bulletEnabled val="1"/>
        </dgm:presLayoutVars>
      </dgm:prSet>
      <dgm:spPr/>
      <dgm:t>
        <a:bodyPr/>
        <a:lstStyle/>
        <a:p>
          <a:endParaRPr lang="en-CA"/>
        </a:p>
      </dgm:t>
    </dgm:pt>
    <dgm:pt modelId="{D3A87B0C-DBD2-4758-BAC7-91A77F798B51}" type="pres">
      <dgm:prSet presAssocID="{9997144B-5CD5-472E-B998-31F6C6E590F6}" presName="sp" presStyleCnt="0"/>
      <dgm:spPr/>
    </dgm:pt>
    <dgm:pt modelId="{54B2FAFF-B2CD-43FA-A43B-5D2C503F4E6F}" type="pres">
      <dgm:prSet presAssocID="{A0855C39-B82D-4E5B-97DD-D8B3E4C6D7B3}" presName="composite" presStyleCnt="0"/>
      <dgm:spPr/>
    </dgm:pt>
    <dgm:pt modelId="{91466CD8-1464-46FA-AC98-2C8EB2689830}" type="pres">
      <dgm:prSet presAssocID="{A0855C39-B82D-4E5B-97DD-D8B3E4C6D7B3}" presName="parentText" presStyleLbl="alignNode1" presStyleIdx="2" presStyleCnt="3">
        <dgm:presLayoutVars>
          <dgm:chMax val="1"/>
          <dgm:bulletEnabled val="1"/>
        </dgm:presLayoutVars>
      </dgm:prSet>
      <dgm:spPr/>
      <dgm:t>
        <a:bodyPr/>
        <a:lstStyle/>
        <a:p>
          <a:endParaRPr lang="en-CA"/>
        </a:p>
      </dgm:t>
    </dgm:pt>
    <dgm:pt modelId="{A4AA0726-C1F7-4E13-B88E-40F28E61BAD7}" type="pres">
      <dgm:prSet presAssocID="{A0855C39-B82D-4E5B-97DD-D8B3E4C6D7B3}" presName="descendantText" presStyleLbl="alignAcc1" presStyleIdx="2" presStyleCnt="3">
        <dgm:presLayoutVars>
          <dgm:bulletEnabled val="1"/>
        </dgm:presLayoutVars>
      </dgm:prSet>
      <dgm:spPr/>
      <dgm:t>
        <a:bodyPr/>
        <a:lstStyle/>
        <a:p>
          <a:endParaRPr lang="en-CA"/>
        </a:p>
      </dgm:t>
    </dgm:pt>
  </dgm:ptLst>
  <dgm:cxnLst>
    <dgm:cxn modelId="{7796DFF3-52CF-4CD1-AA20-F160098E166E}" srcId="{A5659040-66F3-4BA4-9196-91000DAA4936}" destId="{EC6AB23A-E2FD-4978-A373-316AB4D4F6CC}" srcOrd="0" destOrd="0" parTransId="{F5E05FBC-C150-48B2-8F9F-66DE75E78B83}" sibTransId="{AE6D0AFB-9705-4420-8412-CDF8C30755B6}"/>
    <dgm:cxn modelId="{9548D407-2696-44EB-8D58-D74AB20803B9}" type="presOf" srcId="{6CD49050-31F8-4684-B626-BE8CA4D734B4}" destId="{E3BAB0EA-F420-44B1-ABEE-8F062C4B5FFB}" srcOrd="0" destOrd="0" presId="urn:microsoft.com/office/officeart/2005/8/layout/chevron2"/>
    <dgm:cxn modelId="{C5F521F5-E888-4193-ADE8-30BFB6A02A85}" type="presOf" srcId="{263C4DDC-1BF8-4262-9F34-EBC4C9C66172}" destId="{A4AA0726-C1F7-4E13-B88E-40F28E61BAD7}" srcOrd="0" destOrd="0" presId="urn:microsoft.com/office/officeart/2005/8/layout/chevron2"/>
    <dgm:cxn modelId="{2CE14DF1-C335-4DE1-82B3-CF08514695BB}" srcId="{F2918BD9-AEC7-4C5A-9EB1-BDE5CB29ADBD}" destId="{A0855C39-B82D-4E5B-97DD-D8B3E4C6D7B3}" srcOrd="2" destOrd="0" parTransId="{BAF3EB5F-24E4-4583-8670-ED2B6291C39F}" sibTransId="{89B0D616-BC4C-4CFA-9338-DD67D2C91FAA}"/>
    <dgm:cxn modelId="{7F6482FF-6C85-4540-8F9A-B3B9AB0FA4F2}" type="presOf" srcId="{F2918BD9-AEC7-4C5A-9EB1-BDE5CB29ADBD}" destId="{C425CF25-0A01-4B0C-82C7-3BA3B2D76AAE}" srcOrd="0" destOrd="0" presId="urn:microsoft.com/office/officeart/2005/8/layout/chevron2"/>
    <dgm:cxn modelId="{2030BE04-3FF5-4AF7-B3E2-A5557369F3AB}" srcId="{A0855C39-B82D-4E5B-97DD-D8B3E4C6D7B3}" destId="{263C4DDC-1BF8-4262-9F34-EBC4C9C66172}" srcOrd="0" destOrd="0" parTransId="{EE80A5CF-2776-4131-9864-D1DCF6FD6359}" sibTransId="{FCD623B5-D9CD-4F19-806B-30CF5C28E177}"/>
    <dgm:cxn modelId="{127346A6-0AAA-40EA-9967-C39FDA7622DC}" srcId="{F2918BD9-AEC7-4C5A-9EB1-BDE5CB29ADBD}" destId="{6CD49050-31F8-4684-B626-BE8CA4D734B4}" srcOrd="0" destOrd="0" parTransId="{3B70C5B1-FD8A-4DB2-855D-138A89803756}" sibTransId="{54CACC80-B53D-4B14-8482-FA51ACD521F6}"/>
    <dgm:cxn modelId="{2DB6D3CE-5B8D-4576-BD1B-3C0265E489B5}" srcId="{F2918BD9-AEC7-4C5A-9EB1-BDE5CB29ADBD}" destId="{A5659040-66F3-4BA4-9196-91000DAA4936}" srcOrd="1" destOrd="0" parTransId="{8430035D-39FB-4966-AA73-4CA43B74132E}" sibTransId="{9997144B-5CD5-472E-B998-31F6C6E590F6}"/>
    <dgm:cxn modelId="{56DB5108-5BED-4108-A4A8-9856B5EDE35B}" type="presOf" srcId="{A5659040-66F3-4BA4-9196-91000DAA4936}" destId="{CC3232AB-F661-4417-9344-D12CEC0EF99F}" srcOrd="0" destOrd="0" presId="urn:microsoft.com/office/officeart/2005/8/layout/chevron2"/>
    <dgm:cxn modelId="{E8260279-B30D-489E-8AAE-718EFEFC234E}" srcId="{6CD49050-31F8-4684-B626-BE8CA4D734B4}" destId="{E8754878-7DA2-4B3C-8EA6-651FD90BB64F}" srcOrd="0" destOrd="0" parTransId="{7F8A3D48-5EC4-4ADB-A5A0-C4C5BDBC83F7}" sibTransId="{A71D4B83-08D6-467D-958B-8D8BBDC12FAD}"/>
    <dgm:cxn modelId="{781087B9-08F8-49F9-BBD3-9B33170E5B2F}" type="presOf" srcId="{A0855C39-B82D-4E5B-97DD-D8B3E4C6D7B3}" destId="{91466CD8-1464-46FA-AC98-2C8EB2689830}" srcOrd="0" destOrd="0" presId="urn:microsoft.com/office/officeart/2005/8/layout/chevron2"/>
    <dgm:cxn modelId="{7CEFFA8E-8EE9-4606-B1B9-64A09F2848B6}" type="presOf" srcId="{EC6AB23A-E2FD-4978-A373-316AB4D4F6CC}" destId="{CC97F22C-F806-433C-8465-38FA06CD13D4}" srcOrd="0" destOrd="0" presId="urn:microsoft.com/office/officeart/2005/8/layout/chevron2"/>
    <dgm:cxn modelId="{E2794112-8B1A-4ACC-A86B-E678E4F4CC76}" type="presOf" srcId="{E8754878-7DA2-4B3C-8EA6-651FD90BB64F}" destId="{88F4A859-FA95-4479-A80A-ECDD1BF2C38D}" srcOrd="0" destOrd="0" presId="urn:microsoft.com/office/officeart/2005/8/layout/chevron2"/>
    <dgm:cxn modelId="{7C170565-2194-43A4-B0E6-FC08C0196A54}" type="presParOf" srcId="{C425CF25-0A01-4B0C-82C7-3BA3B2D76AAE}" destId="{54FDFC73-9B15-4FBB-BE38-80F7A21FB387}" srcOrd="0" destOrd="0" presId="urn:microsoft.com/office/officeart/2005/8/layout/chevron2"/>
    <dgm:cxn modelId="{8F4649C4-58B1-4261-AC14-D638F3F955CF}" type="presParOf" srcId="{54FDFC73-9B15-4FBB-BE38-80F7A21FB387}" destId="{E3BAB0EA-F420-44B1-ABEE-8F062C4B5FFB}" srcOrd="0" destOrd="0" presId="urn:microsoft.com/office/officeart/2005/8/layout/chevron2"/>
    <dgm:cxn modelId="{7DCFE451-983F-4D80-9D2D-C249F00BBC92}" type="presParOf" srcId="{54FDFC73-9B15-4FBB-BE38-80F7A21FB387}" destId="{88F4A859-FA95-4479-A80A-ECDD1BF2C38D}" srcOrd="1" destOrd="0" presId="urn:microsoft.com/office/officeart/2005/8/layout/chevron2"/>
    <dgm:cxn modelId="{DC9DD753-0841-43F0-9A6B-AF9100C7701F}" type="presParOf" srcId="{C425CF25-0A01-4B0C-82C7-3BA3B2D76AAE}" destId="{68CE2833-E9A3-4F37-A160-BA95093B4B54}" srcOrd="1" destOrd="0" presId="urn:microsoft.com/office/officeart/2005/8/layout/chevron2"/>
    <dgm:cxn modelId="{2A7C7B48-67AC-47BE-AF76-FA4BD405929E}" type="presParOf" srcId="{C425CF25-0A01-4B0C-82C7-3BA3B2D76AAE}" destId="{0B5225B1-312C-445F-9453-5D7A18B36FD0}" srcOrd="2" destOrd="0" presId="urn:microsoft.com/office/officeart/2005/8/layout/chevron2"/>
    <dgm:cxn modelId="{FD3BED0D-A744-40B3-A1A7-76D0D31CF097}" type="presParOf" srcId="{0B5225B1-312C-445F-9453-5D7A18B36FD0}" destId="{CC3232AB-F661-4417-9344-D12CEC0EF99F}" srcOrd="0" destOrd="0" presId="urn:microsoft.com/office/officeart/2005/8/layout/chevron2"/>
    <dgm:cxn modelId="{71729333-DB03-45E6-87DE-4C3394B8A1F3}" type="presParOf" srcId="{0B5225B1-312C-445F-9453-5D7A18B36FD0}" destId="{CC97F22C-F806-433C-8465-38FA06CD13D4}" srcOrd="1" destOrd="0" presId="urn:microsoft.com/office/officeart/2005/8/layout/chevron2"/>
    <dgm:cxn modelId="{251562CE-A6F9-4152-B23A-777C2D940BCF}" type="presParOf" srcId="{C425CF25-0A01-4B0C-82C7-3BA3B2D76AAE}" destId="{D3A87B0C-DBD2-4758-BAC7-91A77F798B51}" srcOrd="3" destOrd="0" presId="urn:microsoft.com/office/officeart/2005/8/layout/chevron2"/>
    <dgm:cxn modelId="{0D0A2632-4EE1-4DDB-823A-AF429B3BAA5A}" type="presParOf" srcId="{C425CF25-0A01-4B0C-82C7-3BA3B2D76AAE}" destId="{54B2FAFF-B2CD-43FA-A43B-5D2C503F4E6F}" srcOrd="4" destOrd="0" presId="urn:microsoft.com/office/officeart/2005/8/layout/chevron2"/>
    <dgm:cxn modelId="{78C44F93-AF4B-43E9-9126-5E61BDB53F82}" type="presParOf" srcId="{54B2FAFF-B2CD-43FA-A43B-5D2C503F4E6F}" destId="{91466CD8-1464-46FA-AC98-2C8EB2689830}" srcOrd="0" destOrd="0" presId="urn:microsoft.com/office/officeart/2005/8/layout/chevron2"/>
    <dgm:cxn modelId="{1D04CEF3-5610-49C4-969F-665F31A23C4D}" type="presParOf" srcId="{54B2FAFF-B2CD-43FA-A43B-5D2C503F4E6F}" destId="{A4AA0726-C1F7-4E13-B88E-40F28E61BAD7}"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5B75A6-2B50-4A2F-960A-E893DBA6CFB3}" type="doc">
      <dgm:prSet loTypeId="urn:microsoft.com/office/officeart/2005/8/layout/hierarchy4" loCatId="hierarchy" qsTypeId="urn:microsoft.com/office/officeart/2005/8/quickstyle/simple1#6" qsCatId="simple" csTypeId="urn:microsoft.com/office/officeart/2005/8/colors/accent1_2#6" csCatId="accent1" phldr="1"/>
      <dgm:spPr/>
      <dgm:t>
        <a:bodyPr/>
        <a:lstStyle/>
        <a:p>
          <a:endParaRPr lang="en-CA"/>
        </a:p>
      </dgm:t>
    </dgm:pt>
    <dgm:pt modelId="{D51FA374-8D6D-4253-A4AC-8F31D034523C}">
      <dgm:prSet phldrT="[Text]"/>
      <dgm:spPr/>
      <dgm:t>
        <a:bodyPr/>
        <a:lstStyle/>
        <a:p>
          <a:r>
            <a:rPr lang="en-US" dirty="0" smtClean="0"/>
            <a:t>Rigorous Studies</a:t>
          </a:r>
          <a:endParaRPr lang="en-CA" dirty="0"/>
        </a:p>
      </dgm:t>
    </dgm:pt>
    <dgm:pt modelId="{561F6643-781D-4B03-BDDA-A66AF3A33405}" type="parTrans" cxnId="{D15B854D-1564-4945-8F07-367DE4838302}">
      <dgm:prSet/>
      <dgm:spPr/>
      <dgm:t>
        <a:bodyPr/>
        <a:lstStyle/>
        <a:p>
          <a:endParaRPr lang="en-CA"/>
        </a:p>
      </dgm:t>
    </dgm:pt>
    <dgm:pt modelId="{F7108FF9-44DB-4D97-B43D-6337731B5683}" type="sibTrans" cxnId="{D15B854D-1564-4945-8F07-367DE4838302}">
      <dgm:prSet/>
      <dgm:spPr/>
      <dgm:t>
        <a:bodyPr/>
        <a:lstStyle/>
        <a:p>
          <a:endParaRPr lang="en-CA"/>
        </a:p>
      </dgm:t>
    </dgm:pt>
    <dgm:pt modelId="{03991A73-87FA-4054-A8E7-2FDA27BEA4D7}">
      <dgm:prSet phldrT="[Text]"/>
      <dgm:spPr/>
      <dgm:t>
        <a:bodyPr/>
        <a:lstStyle/>
        <a:p>
          <a:r>
            <a:rPr lang="en-US" dirty="0" smtClean="0"/>
            <a:t>Randomized Experiments</a:t>
          </a:r>
          <a:endParaRPr lang="en-CA" dirty="0"/>
        </a:p>
      </dgm:t>
    </dgm:pt>
    <dgm:pt modelId="{6951AEC0-9DC6-490E-93BE-451F1B220915}" type="parTrans" cxnId="{9E40731E-0B95-4609-9858-97A47D776962}">
      <dgm:prSet/>
      <dgm:spPr/>
      <dgm:t>
        <a:bodyPr/>
        <a:lstStyle/>
        <a:p>
          <a:endParaRPr lang="en-CA"/>
        </a:p>
      </dgm:t>
    </dgm:pt>
    <dgm:pt modelId="{6B4C3170-B152-48FA-B963-094D07CB520C}" type="sibTrans" cxnId="{9E40731E-0B95-4609-9858-97A47D776962}">
      <dgm:prSet/>
      <dgm:spPr/>
      <dgm:t>
        <a:bodyPr/>
        <a:lstStyle/>
        <a:p>
          <a:endParaRPr lang="en-CA"/>
        </a:p>
      </dgm:t>
    </dgm:pt>
    <dgm:pt modelId="{314EC3AE-84D1-4D84-8B54-34D9DF0CB5E7}">
      <dgm:prSet phldrT="[Text]"/>
      <dgm:spPr/>
      <dgm:t>
        <a:bodyPr/>
        <a:lstStyle/>
        <a:p>
          <a:r>
            <a:rPr lang="en-US" dirty="0" smtClean="0"/>
            <a:t>Rigorous Regression Discontinuity Designs</a:t>
          </a:r>
          <a:endParaRPr lang="en-CA" dirty="0"/>
        </a:p>
      </dgm:t>
    </dgm:pt>
    <dgm:pt modelId="{9ADDDC3B-ACF1-4980-9363-994EDA316F7E}" type="sibTrans" cxnId="{81BFE235-B277-4D07-A815-704CC9E52CE6}">
      <dgm:prSet/>
      <dgm:spPr/>
      <dgm:t>
        <a:bodyPr/>
        <a:lstStyle/>
        <a:p>
          <a:endParaRPr lang="en-CA"/>
        </a:p>
      </dgm:t>
    </dgm:pt>
    <dgm:pt modelId="{C1264B3D-684C-49B8-AAE5-54DE2BA9D42D}" type="parTrans" cxnId="{81BFE235-B277-4D07-A815-704CC9E52CE6}">
      <dgm:prSet/>
      <dgm:spPr/>
      <dgm:t>
        <a:bodyPr/>
        <a:lstStyle/>
        <a:p>
          <a:endParaRPr lang="en-CA"/>
        </a:p>
      </dgm:t>
    </dgm:pt>
    <dgm:pt modelId="{CEEA7B02-63CE-4D8A-B9FE-65FCE2C1B486}">
      <dgm:prSet phldrT="[Text]"/>
      <dgm:spPr/>
      <dgm:t>
        <a:bodyPr/>
        <a:lstStyle/>
        <a:p>
          <a:r>
            <a:rPr lang="en-US" dirty="0" smtClean="0"/>
            <a:t>Rigorous quasi-experiments</a:t>
          </a:r>
          <a:endParaRPr lang="en-CA" dirty="0"/>
        </a:p>
      </dgm:t>
    </dgm:pt>
    <dgm:pt modelId="{C718855B-9A65-4053-B12A-F3EA6E2F383D}" type="parTrans" cxnId="{38E3FA5B-1314-477D-81F1-87F7A702DED3}">
      <dgm:prSet/>
      <dgm:spPr/>
      <dgm:t>
        <a:bodyPr/>
        <a:lstStyle/>
        <a:p>
          <a:endParaRPr lang="en-CA"/>
        </a:p>
      </dgm:t>
    </dgm:pt>
    <dgm:pt modelId="{4A79E7D7-791B-4A51-9A5C-28AC6E678730}" type="sibTrans" cxnId="{38E3FA5B-1314-477D-81F1-87F7A702DED3}">
      <dgm:prSet/>
      <dgm:spPr/>
      <dgm:t>
        <a:bodyPr/>
        <a:lstStyle/>
        <a:p>
          <a:endParaRPr lang="en-CA"/>
        </a:p>
      </dgm:t>
    </dgm:pt>
    <dgm:pt modelId="{ED60B850-D855-4BBE-90BB-D0AA6A054AC0}" type="pres">
      <dgm:prSet presAssocID="{CA5B75A6-2B50-4A2F-960A-E893DBA6CFB3}" presName="Name0" presStyleCnt="0">
        <dgm:presLayoutVars>
          <dgm:chPref val="1"/>
          <dgm:dir/>
          <dgm:animOne val="branch"/>
          <dgm:animLvl val="lvl"/>
          <dgm:resizeHandles/>
        </dgm:presLayoutVars>
      </dgm:prSet>
      <dgm:spPr/>
      <dgm:t>
        <a:bodyPr/>
        <a:lstStyle/>
        <a:p>
          <a:endParaRPr lang="en-CA"/>
        </a:p>
      </dgm:t>
    </dgm:pt>
    <dgm:pt modelId="{121FD81D-878C-4F0D-A7BA-764974839B2D}" type="pres">
      <dgm:prSet presAssocID="{D51FA374-8D6D-4253-A4AC-8F31D034523C}" presName="vertOne" presStyleCnt="0"/>
      <dgm:spPr/>
    </dgm:pt>
    <dgm:pt modelId="{0997E3E5-94DF-4F32-BF32-4FAF7613B396}" type="pres">
      <dgm:prSet presAssocID="{D51FA374-8D6D-4253-A4AC-8F31D034523C}" presName="txOne" presStyleLbl="node0" presStyleIdx="0" presStyleCnt="1" custLinFactY="-11444" custLinFactNeighborX="-1222" custLinFactNeighborY="-100000">
        <dgm:presLayoutVars>
          <dgm:chPref val="3"/>
        </dgm:presLayoutVars>
      </dgm:prSet>
      <dgm:spPr/>
      <dgm:t>
        <a:bodyPr/>
        <a:lstStyle/>
        <a:p>
          <a:endParaRPr lang="en-CA"/>
        </a:p>
      </dgm:t>
    </dgm:pt>
    <dgm:pt modelId="{FF34C780-2EA8-4B2A-A9EF-F892942531F9}" type="pres">
      <dgm:prSet presAssocID="{D51FA374-8D6D-4253-A4AC-8F31D034523C}" presName="parTransOne" presStyleCnt="0"/>
      <dgm:spPr/>
    </dgm:pt>
    <dgm:pt modelId="{3C4CB412-B029-4C1C-BE73-EA0C53A0028F}" type="pres">
      <dgm:prSet presAssocID="{D51FA374-8D6D-4253-A4AC-8F31D034523C}" presName="horzOne" presStyleCnt="0"/>
      <dgm:spPr/>
    </dgm:pt>
    <dgm:pt modelId="{97831FBB-79C0-41A4-8B16-C5D526E5FFAE}" type="pres">
      <dgm:prSet presAssocID="{03991A73-87FA-4054-A8E7-2FDA27BEA4D7}" presName="vertTwo" presStyleCnt="0"/>
      <dgm:spPr/>
    </dgm:pt>
    <dgm:pt modelId="{867ACCE8-C223-405C-A70A-9895D846E083}" type="pres">
      <dgm:prSet presAssocID="{03991A73-87FA-4054-A8E7-2FDA27BEA4D7}" presName="txTwo" presStyleLbl="node2" presStyleIdx="0" presStyleCnt="1" custScaleY="39169">
        <dgm:presLayoutVars>
          <dgm:chPref val="3"/>
        </dgm:presLayoutVars>
      </dgm:prSet>
      <dgm:spPr/>
      <dgm:t>
        <a:bodyPr/>
        <a:lstStyle/>
        <a:p>
          <a:endParaRPr lang="en-CA"/>
        </a:p>
      </dgm:t>
    </dgm:pt>
    <dgm:pt modelId="{9CB3112E-8D7F-4EDA-926B-2B856963ABE6}" type="pres">
      <dgm:prSet presAssocID="{03991A73-87FA-4054-A8E7-2FDA27BEA4D7}" presName="parTransTwo" presStyleCnt="0"/>
      <dgm:spPr/>
    </dgm:pt>
    <dgm:pt modelId="{A25198BA-A6ED-4587-967C-40BCADE816E8}" type="pres">
      <dgm:prSet presAssocID="{03991A73-87FA-4054-A8E7-2FDA27BEA4D7}" presName="horzTwo" presStyleCnt="0"/>
      <dgm:spPr/>
    </dgm:pt>
    <dgm:pt modelId="{5B10289A-14F5-4098-9935-C3E2C0407A37}" type="pres">
      <dgm:prSet presAssocID="{314EC3AE-84D1-4D84-8B54-34D9DF0CB5E7}" presName="vertThree" presStyleCnt="0"/>
      <dgm:spPr/>
    </dgm:pt>
    <dgm:pt modelId="{B158316F-3040-4F85-98BE-56B6BB175E9E}" type="pres">
      <dgm:prSet presAssocID="{314EC3AE-84D1-4D84-8B54-34D9DF0CB5E7}" presName="txThree" presStyleLbl="node3" presStyleIdx="0" presStyleCnt="1" custScaleY="47569">
        <dgm:presLayoutVars>
          <dgm:chPref val="3"/>
        </dgm:presLayoutVars>
      </dgm:prSet>
      <dgm:spPr/>
      <dgm:t>
        <a:bodyPr/>
        <a:lstStyle/>
        <a:p>
          <a:endParaRPr lang="en-CA"/>
        </a:p>
      </dgm:t>
    </dgm:pt>
    <dgm:pt modelId="{74A6A8B4-5B6C-4CEF-9442-3ECCC90E9F4C}" type="pres">
      <dgm:prSet presAssocID="{314EC3AE-84D1-4D84-8B54-34D9DF0CB5E7}" presName="parTransThree" presStyleCnt="0"/>
      <dgm:spPr/>
    </dgm:pt>
    <dgm:pt modelId="{91ADF988-727A-413B-B6AE-203DBE29B2C1}" type="pres">
      <dgm:prSet presAssocID="{314EC3AE-84D1-4D84-8B54-34D9DF0CB5E7}" presName="horzThree" presStyleCnt="0"/>
      <dgm:spPr/>
    </dgm:pt>
    <dgm:pt modelId="{38171E94-6B6D-4565-91C6-75FDEF95812C}" type="pres">
      <dgm:prSet presAssocID="{CEEA7B02-63CE-4D8A-B9FE-65FCE2C1B486}" presName="vertFour" presStyleCnt="0">
        <dgm:presLayoutVars>
          <dgm:chPref val="3"/>
        </dgm:presLayoutVars>
      </dgm:prSet>
      <dgm:spPr/>
    </dgm:pt>
    <dgm:pt modelId="{6513F147-54B7-4551-914C-81FDD18CEE7B}" type="pres">
      <dgm:prSet presAssocID="{CEEA7B02-63CE-4D8A-B9FE-65FCE2C1B486}" presName="txFour" presStyleLbl="node4" presStyleIdx="0" presStyleCnt="1" custScaleY="69254">
        <dgm:presLayoutVars>
          <dgm:chPref val="3"/>
        </dgm:presLayoutVars>
      </dgm:prSet>
      <dgm:spPr/>
      <dgm:t>
        <a:bodyPr/>
        <a:lstStyle/>
        <a:p>
          <a:endParaRPr lang="en-CA"/>
        </a:p>
      </dgm:t>
    </dgm:pt>
    <dgm:pt modelId="{B257B91F-F356-41BB-B3F7-5173703DC11F}" type="pres">
      <dgm:prSet presAssocID="{CEEA7B02-63CE-4D8A-B9FE-65FCE2C1B486}" presName="horzFour" presStyleCnt="0"/>
      <dgm:spPr/>
    </dgm:pt>
  </dgm:ptLst>
  <dgm:cxnLst>
    <dgm:cxn modelId="{38E3FA5B-1314-477D-81F1-87F7A702DED3}" srcId="{314EC3AE-84D1-4D84-8B54-34D9DF0CB5E7}" destId="{CEEA7B02-63CE-4D8A-B9FE-65FCE2C1B486}" srcOrd="0" destOrd="0" parTransId="{C718855B-9A65-4053-B12A-F3EA6E2F383D}" sibTransId="{4A79E7D7-791B-4A51-9A5C-28AC6E678730}"/>
    <dgm:cxn modelId="{00FABDB6-F816-4DB0-BA06-BF0F992BDFD5}" type="presOf" srcId="{D51FA374-8D6D-4253-A4AC-8F31D034523C}" destId="{0997E3E5-94DF-4F32-BF32-4FAF7613B396}" srcOrd="0" destOrd="0" presId="urn:microsoft.com/office/officeart/2005/8/layout/hierarchy4"/>
    <dgm:cxn modelId="{11D52285-AF30-4701-AC2A-EF64C2CE4FBE}" type="presOf" srcId="{03991A73-87FA-4054-A8E7-2FDA27BEA4D7}" destId="{867ACCE8-C223-405C-A70A-9895D846E083}" srcOrd="0" destOrd="0" presId="urn:microsoft.com/office/officeart/2005/8/layout/hierarchy4"/>
    <dgm:cxn modelId="{D15B854D-1564-4945-8F07-367DE4838302}" srcId="{CA5B75A6-2B50-4A2F-960A-E893DBA6CFB3}" destId="{D51FA374-8D6D-4253-A4AC-8F31D034523C}" srcOrd="0" destOrd="0" parTransId="{561F6643-781D-4B03-BDDA-A66AF3A33405}" sibTransId="{F7108FF9-44DB-4D97-B43D-6337731B5683}"/>
    <dgm:cxn modelId="{56E2B1BF-CAE9-417D-A94F-7EFA11FCE1C6}" type="presOf" srcId="{CA5B75A6-2B50-4A2F-960A-E893DBA6CFB3}" destId="{ED60B850-D855-4BBE-90BB-D0AA6A054AC0}" srcOrd="0" destOrd="0" presId="urn:microsoft.com/office/officeart/2005/8/layout/hierarchy4"/>
    <dgm:cxn modelId="{9E40731E-0B95-4609-9858-97A47D776962}" srcId="{D51FA374-8D6D-4253-A4AC-8F31D034523C}" destId="{03991A73-87FA-4054-A8E7-2FDA27BEA4D7}" srcOrd="0" destOrd="0" parTransId="{6951AEC0-9DC6-490E-93BE-451F1B220915}" sibTransId="{6B4C3170-B152-48FA-B963-094D07CB520C}"/>
    <dgm:cxn modelId="{32AF9DD4-359F-4268-A588-BA81F736D5EE}" type="presOf" srcId="{CEEA7B02-63CE-4D8A-B9FE-65FCE2C1B486}" destId="{6513F147-54B7-4551-914C-81FDD18CEE7B}" srcOrd="0" destOrd="0" presId="urn:microsoft.com/office/officeart/2005/8/layout/hierarchy4"/>
    <dgm:cxn modelId="{131FBFF2-BC3E-4C0A-9313-6FC34C946869}" type="presOf" srcId="{314EC3AE-84D1-4D84-8B54-34D9DF0CB5E7}" destId="{B158316F-3040-4F85-98BE-56B6BB175E9E}" srcOrd="0" destOrd="0" presId="urn:microsoft.com/office/officeart/2005/8/layout/hierarchy4"/>
    <dgm:cxn modelId="{81BFE235-B277-4D07-A815-704CC9E52CE6}" srcId="{03991A73-87FA-4054-A8E7-2FDA27BEA4D7}" destId="{314EC3AE-84D1-4D84-8B54-34D9DF0CB5E7}" srcOrd="0" destOrd="0" parTransId="{C1264B3D-684C-49B8-AAE5-54DE2BA9D42D}" sibTransId="{9ADDDC3B-ACF1-4980-9363-994EDA316F7E}"/>
    <dgm:cxn modelId="{3A8FEE88-73D8-46DF-A3BB-FC01867B2DF4}" type="presParOf" srcId="{ED60B850-D855-4BBE-90BB-D0AA6A054AC0}" destId="{121FD81D-878C-4F0D-A7BA-764974839B2D}" srcOrd="0" destOrd="0" presId="urn:microsoft.com/office/officeart/2005/8/layout/hierarchy4"/>
    <dgm:cxn modelId="{ED3BE588-A90C-4DCC-A304-F637C5B6DB77}" type="presParOf" srcId="{121FD81D-878C-4F0D-A7BA-764974839B2D}" destId="{0997E3E5-94DF-4F32-BF32-4FAF7613B396}" srcOrd="0" destOrd="0" presId="urn:microsoft.com/office/officeart/2005/8/layout/hierarchy4"/>
    <dgm:cxn modelId="{DF774E3F-3540-415E-AA7F-297CBE006D8E}" type="presParOf" srcId="{121FD81D-878C-4F0D-A7BA-764974839B2D}" destId="{FF34C780-2EA8-4B2A-A9EF-F892942531F9}" srcOrd="1" destOrd="0" presId="urn:microsoft.com/office/officeart/2005/8/layout/hierarchy4"/>
    <dgm:cxn modelId="{9423E4E6-016C-404D-AAE6-F7823943545C}" type="presParOf" srcId="{121FD81D-878C-4F0D-A7BA-764974839B2D}" destId="{3C4CB412-B029-4C1C-BE73-EA0C53A0028F}" srcOrd="2" destOrd="0" presId="urn:microsoft.com/office/officeart/2005/8/layout/hierarchy4"/>
    <dgm:cxn modelId="{39F4CDDA-38AD-43E1-8B39-5B8167D4EBAF}" type="presParOf" srcId="{3C4CB412-B029-4C1C-BE73-EA0C53A0028F}" destId="{97831FBB-79C0-41A4-8B16-C5D526E5FFAE}" srcOrd="0" destOrd="0" presId="urn:microsoft.com/office/officeart/2005/8/layout/hierarchy4"/>
    <dgm:cxn modelId="{BEEFDE99-12CA-4C0A-9155-6E10EBAEEFAC}" type="presParOf" srcId="{97831FBB-79C0-41A4-8B16-C5D526E5FFAE}" destId="{867ACCE8-C223-405C-A70A-9895D846E083}" srcOrd="0" destOrd="0" presId="urn:microsoft.com/office/officeart/2005/8/layout/hierarchy4"/>
    <dgm:cxn modelId="{267BF147-5DE3-42AD-AF65-F7F625739A45}" type="presParOf" srcId="{97831FBB-79C0-41A4-8B16-C5D526E5FFAE}" destId="{9CB3112E-8D7F-4EDA-926B-2B856963ABE6}" srcOrd="1" destOrd="0" presId="urn:microsoft.com/office/officeart/2005/8/layout/hierarchy4"/>
    <dgm:cxn modelId="{EF2949E2-7149-4723-81E0-B36E3D9A114F}" type="presParOf" srcId="{97831FBB-79C0-41A4-8B16-C5D526E5FFAE}" destId="{A25198BA-A6ED-4587-967C-40BCADE816E8}" srcOrd="2" destOrd="0" presId="urn:microsoft.com/office/officeart/2005/8/layout/hierarchy4"/>
    <dgm:cxn modelId="{C0C498B1-6F80-4243-82F0-C52F1BCEA510}" type="presParOf" srcId="{A25198BA-A6ED-4587-967C-40BCADE816E8}" destId="{5B10289A-14F5-4098-9935-C3E2C0407A37}" srcOrd="0" destOrd="0" presId="urn:microsoft.com/office/officeart/2005/8/layout/hierarchy4"/>
    <dgm:cxn modelId="{7A864C85-6D00-43B1-A0EC-5005A52A8A18}" type="presParOf" srcId="{5B10289A-14F5-4098-9935-C3E2C0407A37}" destId="{B158316F-3040-4F85-98BE-56B6BB175E9E}" srcOrd="0" destOrd="0" presId="urn:microsoft.com/office/officeart/2005/8/layout/hierarchy4"/>
    <dgm:cxn modelId="{1E196547-29A0-4AC0-8CDE-53A0843B93A5}" type="presParOf" srcId="{5B10289A-14F5-4098-9935-C3E2C0407A37}" destId="{74A6A8B4-5B6C-4CEF-9442-3ECCC90E9F4C}" srcOrd="1" destOrd="0" presId="urn:microsoft.com/office/officeart/2005/8/layout/hierarchy4"/>
    <dgm:cxn modelId="{D4893F2D-3697-45BA-97D2-2957F0649226}" type="presParOf" srcId="{5B10289A-14F5-4098-9935-C3E2C0407A37}" destId="{91ADF988-727A-413B-B6AE-203DBE29B2C1}" srcOrd="2" destOrd="0" presId="urn:microsoft.com/office/officeart/2005/8/layout/hierarchy4"/>
    <dgm:cxn modelId="{E6187A5F-E837-44C9-9CE1-E2611B6C601A}" type="presParOf" srcId="{91ADF988-727A-413B-B6AE-203DBE29B2C1}" destId="{38171E94-6B6D-4565-91C6-75FDEF95812C}" srcOrd="0" destOrd="0" presId="urn:microsoft.com/office/officeart/2005/8/layout/hierarchy4"/>
    <dgm:cxn modelId="{F9498A68-C014-433D-875C-2B0A568E3D6D}" type="presParOf" srcId="{38171E94-6B6D-4565-91C6-75FDEF95812C}" destId="{6513F147-54B7-4551-914C-81FDD18CEE7B}" srcOrd="0" destOrd="0" presId="urn:microsoft.com/office/officeart/2005/8/layout/hierarchy4"/>
    <dgm:cxn modelId="{3E2A6571-6E9D-4080-A730-85F7895722D4}" type="presParOf" srcId="{38171E94-6B6D-4565-91C6-75FDEF95812C}" destId="{B257B91F-F356-41BB-B3F7-5173703DC11F}"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20390B-30B2-4973-9939-3CC601C324EC}" type="doc">
      <dgm:prSet loTypeId="urn:microsoft.com/office/officeart/2005/8/layout/vList2" loCatId="list" qsTypeId="urn:microsoft.com/office/officeart/2005/8/quickstyle/simple1#7" qsCatId="simple" csTypeId="urn:microsoft.com/office/officeart/2005/8/colors/accent1_2#7" csCatId="accent1" phldr="1"/>
      <dgm:spPr/>
      <dgm:t>
        <a:bodyPr/>
        <a:lstStyle/>
        <a:p>
          <a:endParaRPr lang="en-CA"/>
        </a:p>
      </dgm:t>
    </dgm:pt>
    <dgm:pt modelId="{D85C374F-AA71-4D53-BBB4-383D7AAC2748}">
      <dgm:prSet phldrT="[Text]"/>
      <dgm:spPr/>
      <dgm:t>
        <a:bodyPr/>
        <a:lstStyle/>
        <a:p>
          <a:r>
            <a:rPr lang="en-US" dirty="0" smtClean="0"/>
            <a:t>Ross and Morrison</a:t>
          </a:r>
          <a:endParaRPr lang="en-CA" dirty="0"/>
        </a:p>
      </dgm:t>
    </dgm:pt>
    <dgm:pt modelId="{AC038A57-A103-4916-88E9-CD368199809E}" type="parTrans" cxnId="{942D49A4-4C77-44D0-9306-CA9B716CBD74}">
      <dgm:prSet/>
      <dgm:spPr/>
      <dgm:t>
        <a:bodyPr/>
        <a:lstStyle/>
        <a:p>
          <a:endParaRPr lang="en-CA"/>
        </a:p>
      </dgm:t>
    </dgm:pt>
    <dgm:pt modelId="{2D02F529-AD02-47D2-A434-102B9E9FE7BA}" type="sibTrans" cxnId="{942D49A4-4C77-44D0-9306-CA9B716CBD74}">
      <dgm:prSet/>
      <dgm:spPr/>
      <dgm:t>
        <a:bodyPr/>
        <a:lstStyle/>
        <a:p>
          <a:endParaRPr lang="en-CA"/>
        </a:p>
      </dgm:t>
    </dgm:pt>
    <dgm:pt modelId="{5F1DEF17-0379-4AB9-A10C-88F904D37815}" type="pres">
      <dgm:prSet presAssocID="{7A20390B-30B2-4973-9939-3CC601C324EC}" presName="linear" presStyleCnt="0">
        <dgm:presLayoutVars>
          <dgm:animLvl val="lvl"/>
          <dgm:resizeHandles val="exact"/>
        </dgm:presLayoutVars>
      </dgm:prSet>
      <dgm:spPr/>
      <dgm:t>
        <a:bodyPr/>
        <a:lstStyle/>
        <a:p>
          <a:endParaRPr lang="en-CA"/>
        </a:p>
      </dgm:t>
    </dgm:pt>
    <dgm:pt modelId="{8CB02205-00D7-4A86-A15E-C5EBE0198CC6}" type="pres">
      <dgm:prSet presAssocID="{D85C374F-AA71-4D53-BBB4-383D7AAC2748}" presName="parentText" presStyleLbl="node1" presStyleIdx="0" presStyleCnt="1" custScaleY="39282" custLinFactNeighborX="8695" custLinFactNeighborY="-16183">
        <dgm:presLayoutVars>
          <dgm:chMax val="0"/>
          <dgm:bulletEnabled val="1"/>
        </dgm:presLayoutVars>
      </dgm:prSet>
      <dgm:spPr/>
      <dgm:t>
        <a:bodyPr/>
        <a:lstStyle/>
        <a:p>
          <a:endParaRPr lang="en-CA"/>
        </a:p>
      </dgm:t>
    </dgm:pt>
  </dgm:ptLst>
  <dgm:cxnLst>
    <dgm:cxn modelId="{942D49A4-4C77-44D0-9306-CA9B716CBD74}" srcId="{7A20390B-30B2-4973-9939-3CC601C324EC}" destId="{D85C374F-AA71-4D53-BBB4-383D7AAC2748}" srcOrd="0" destOrd="0" parTransId="{AC038A57-A103-4916-88E9-CD368199809E}" sibTransId="{2D02F529-AD02-47D2-A434-102B9E9FE7BA}"/>
    <dgm:cxn modelId="{50B9D4D9-8F77-45EC-BCED-B32831B78FB2}" type="presOf" srcId="{7A20390B-30B2-4973-9939-3CC601C324EC}" destId="{5F1DEF17-0379-4AB9-A10C-88F904D37815}" srcOrd="0" destOrd="0" presId="urn:microsoft.com/office/officeart/2005/8/layout/vList2"/>
    <dgm:cxn modelId="{3A635C4A-4F55-4308-8481-242065F7CD0D}" type="presOf" srcId="{D85C374F-AA71-4D53-BBB4-383D7AAC2748}" destId="{8CB02205-00D7-4A86-A15E-C5EBE0198CC6}" srcOrd="0" destOrd="0" presId="urn:microsoft.com/office/officeart/2005/8/layout/vList2"/>
    <dgm:cxn modelId="{AD474B40-6F65-4A91-A236-4ED50834901A}" type="presParOf" srcId="{5F1DEF17-0379-4AB9-A10C-88F904D37815}" destId="{8CB02205-00D7-4A86-A15E-C5EBE0198CC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D3335E-DAAF-4C4B-892F-75F695605C23}" type="doc">
      <dgm:prSet loTypeId="urn:microsoft.com/office/officeart/2005/8/layout/vList2" loCatId="list" qsTypeId="urn:microsoft.com/office/officeart/2005/8/quickstyle/simple1#2" qsCatId="simple" csTypeId="urn:microsoft.com/office/officeart/2005/8/colors/accent1_2#2" csCatId="accent1" phldr="1"/>
      <dgm:spPr/>
      <dgm:t>
        <a:bodyPr/>
        <a:lstStyle/>
        <a:p>
          <a:endParaRPr lang="en-CA"/>
        </a:p>
      </dgm:t>
    </dgm:pt>
    <dgm:pt modelId="{CFE4806C-42BC-4FD5-8D45-55C69E1EF957}">
      <dgm:prSet phldrT="[Text]"/>
      <dgm:spPr/>
      <dgm:t>
        <a:bodyPr/>
        <a:lstStyle/>
        <a:p>
          <a:r>
            <a:rPr lang="en-CA" dirty="0" err="1" smtClean="0"/>
            <a:t>ChanMin</a:t>
          </a:r>
          <a:r>
            <a:rPr lang="en-CA" dirty="0" smtClean="0"/>
            <a:t> Kim, </a:t>
          </a:r>
          <a:r>
            <a:rPr lang="en-CA" dirty="0" err="1" smtClean="0"/>
            <a:t>JungMi</a:t>
          </a:r>
          <a:r>
            <a:rPr lang="en-CA" dirty="0" smtClean="0"/>
            <a:t> Lee, M. David Merrill, J. Michael </a:t>
          </a:r>
          <a:r>
            <a:rPr lang="en-CA" dirty="0" err="1" smtClean="0"/>
            <a:t>Spector</a:t>
          </a:r>
          <a:r>
            <a:rPr lang="en-CA" dirty="0" smtClean="0"/>
            <a:t>, and </a:t>
          </a:r>
          <a:r>
            <a:rPr lang="en-CA" dirty="0" err="1" smtClean="0"/>
            <a:t>Jeroen</a:t>
          </a:r>
          <a:r>
            <a:rPr lang="en-CA" dirty="0" smtClean="0"/>
            <a:t> J. G. van </a:t>
          </a:r>
          <a:r>
            <a:rPr lang="en-CA" dirty="0" err="1" smtClean="0"/>
            <a:t>Merriënboer</a:t>
          </a:r>
          <a:r>
            <a:rPr lang="en-CA" dirty="0" smtClean="0"/>
            <a:t> ()</a:t>
          </a:r>
          <a:endParaRPr lang="en-CA" dirty="0"/>
        </a:p>
      </dgm:t>
    </dgm:pt>
    <dgm:pt modelId="{204327F6-908E-4BB0-A583-006D3F4C1CE5}" type="parTrans" cxnId="{567919E6-3881-4D08-9D51-17BEAA89A8D0}">
      <dgm:prSet/>
      <dgm:spPr/>
      <dgm:t>
        <a:bodyPr/>
        <a:lstStyle/>
        <a:p>
          <a:endParaRPr lang="en-CA"/>
        </a:p>
      </dgm:t>
    </dgm:pt>
    <dgm:pt modelId="{AD90103C-EE20-4889-A9B2-0F1F9628658C}" type="sibTrans" cxnId="{567919E6-3881-4D08-9D51-17BEAA89A8D0}">
      <dgm:prSet/>
      <dgm:spPr/>
      <dgm:t>
        <a:bodyPr/>
        <a:lstStyle/>
        <a:p>
          <a:endParaRPr lang="en-CA"/>
        </a:p>
      </dgm:t>
    </dgm:pt>
    <dgm:pt modelId="{A5141B3C-736D-4F6D-9F79-8205D389F956}" type="pres">
      <dgm:prSet presAssocID="{D1D3335E-DAAF-4C4B-892F-75F695605C23}" presName="linear" presStyleCnt="0">
        <dgm:presLayoutVars>
          <dgm:animLvl val="lvl"/>
          <dgm:resizeHandles val="exact"/>
        </dgm:presLayoutVars>
      </dgm:prSet>
      <dgm:spPr/>
      <dgm:t>
        <a:bodyPr/>
        <a:lstStyle/>
        <a:p>
          <a:endParaRPr lang="en-US"/>
        </a:p>
      </dgm:t>
    </dgm:pt>
    <dgm:pt modelId="{E01BE452-B939-4ACF-8AD4-F204E85B2DE6}" type="pres">
      <dgm:prSet presAssocID="{CFE4806C-42BC-4FD5-8D45-55C69E1EF957}" presName="parentText" presStyleLbl="node1" presStyleIdx="0" presStyleCnt="1" custScaleY="6748" custLinFactNeighborX="-391" custLinFactNeighborY="-2651">
        <dgm:presLayoutVars>
          <dgm:chMax val="0"/>
          <dgm:bulletEnabled val="1"/>
        </dgm:presLayoutVars>
      </dgm:prSet>
      <dgm:spPr/>
      <dgm:t>
        <a:bodyPr/>
        <a:lstStyle/>
        <a:p>
          <a:endParaRPr lang="en-US"/>
        </a:p>
      </dgm:t>
    </dgm:pt>
  </dgm:ptLst>
  <dgm:cxnLst>
    <dgm:cxn modelId="{567919E6-3881-4D08-9D51-17BEAA89A8D0}" srcId="{D1D3335E-DAAF-4C4B-892F-75F695605C23}" destId="{CFE4806C-42BC-4FD5-8D45-55C69E1EF957}" srcOrd="0" destOrd="0" parTransId="{204327F6-908E-4BB0-A583-006D3F4C1CE5}" sibTransId="{AD90103C-EE20-4889-A9B2-0F1F9628658C}"/>
    <dgm:cxn modelId="{921B8C70-5BDA-4851-83E7-F119B975466F}" type="presOf" srcId="{D1D3335E-DAAF-4C4B-892F-75F695605C23}" destId="{A5141B3C-736D-4F6D-9F79-8205D389F956}" srcOrd="0" destOrd="0" presId="urn:microsoft.com/office/officeart/2005/8/layout/vList2"/>
    <dgm:cxn modelId="{F8C57BAC-BD0E-4868-8D96-6B4CE3667B39}" type="presOf" srcId="{CFE4806C-42BC-4FD5-8D45-55C69E1EF957}" destId="{E01BE452-B939-4ACF-8AD4-F204E85B2DE6}" srcOrd="0" destOrd="0" presId="urn:microsoft.com/office/officeart/2005/8/layout/vList2"/>
    <dgm:cxn modelId="{7B48166A-F200-49E1-89B6-D3EB2B075D79}" type="presParOf" srcId="{A5141B3C-736D-4F6D-9F79-8205D389F956}" destId="{E01BE452-B939-4ACF-8AD4-F204E85B2DE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5777254-5831-4147-BB5E-5E5CD6962EE7}" type="datetimeFigureOut">
              <a:rPr lang="en-US"/>
              <a:pPr>
                <a:defRPr/>
              </a:pPr>
              <a:t>11/18/2009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BE06C0E-3824-4762-AC56-A238AD8DA00C}"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9AB36BCF-32E4-4268-BF9E-5EC135989136}"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C3AD635-896C-479A-BC04-7EDF90FF698B}" type="slidenum">
              <a:rPr lang="en-CA" sz="1200">
                <a:latin typeface="Calibri" pitchFamily="34" charset="0"/>
              </a:rPr>
              <a:pPr algn="r"/>
              <a:t>10</a:t>
            </a:fld>
            <a:endParaRPr lang="en-CA"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D2ACECF8-AB10-477C-8446-ADB93646851C}" type="slidenum">
              <a:rPr lang="en-CA" smtClean="0"/>
              <a:pPr>
                <a:defRPr/>
              </a:pPr>
              <a:t>13</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BBB8C91E-9ACB-460F-922C-1F5F663C0421}" type="slidenum">
              <a:rPr lang="en-CA" smtClean="0"/>
              <a:pPr>
                <a:defRPr/>
              </a:pPr>
              <a:t>14</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1B097C7D-7B5F-466E-94C3-FE236E098B07}" type="slidenum">
              <a:rPr lang="en-CA" smtClean="0"/>
              <a:pPr>
                <a:defRPr/>
              </a:pPr>
              <a:t>15</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6897CAD7-9999-4889-92EF-EF2BFBF9E326}" type="slidenum">
              <a:rPr lang="en-CA" smtClean="0"/>
              <a:pPr>
                <a:defRPr/>
              </a:pPr>
              <a:t>16</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B0D2E64D-DBE1-4188-A8BC-0B9917531AE8}" type="slidenum">
              <a:rPr lang="en-CA" smtClean="0"/>
              <a:pPr>
                <a:defRPr/>
              </a:pPr>
              <a:t>17</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C87BD95E-C453-45A3-9273-8599431E53FF}" type="slidenum">
              <a:rPr lang="en-CA" smtClean="0"/>
              <a:pPr>
                <a:defRPr/>
              </a:pPr>
              <a:t>18</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endParaRPr lang="en-CA" dirty="0"/>
          </a:p>
        </p:txBody>
      </p:sp>
      <p:sp>
        <p:nvSpPr>
          <p:cNvPr id="4" name="Slide Number Placeholder 3"/>
          <p:cNvSpPr>
            <a:spLocks noGrp="1"/>
          </p:cNvSpPr>
          <p:nvPr>
            <p:ph type="sldNum" sz="quarter" idx="5"/>
          </p:nvPr>
        </p:nvSpPr>
        <p:spPr/>
        <p:txBody>
          <a:bodyPr/>
          <a:lstStyle/>
          <a:p>
            <a:pPr>
              <a:defRPr/>
            </a:pPr>
            <a:fld id="{61BAA385-1DA6-4467-A07F-CDBB68A1B787}" type="slidenum">
              <a:rPr lang="en-CA" smtClean="0"/>
              <a:pPr>
                <a:defRPr/>
              </a:pPr>
              <a:t>19</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C7EADB2-F00A-4656-AB24-52F59F33EBF8}" type="slidenum">
              <a:rPr lang="en-CA" sz="1200">
                <a:latin typeface="Calibri" pitchFamily="34" charset="0"/>
              </a:rPr>
              <a:pPr algn="r"/>
              <a:t>20</a:t>
            </a:fld>
            <a:endParaRPr lang="en-CA" sz="120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b="1" smtClean="0"/>
          </a:p>
        </p:txBody>
      </p:sp>
      <p:sp>
        <p:nvSpPr>
          <p:cNvPr id="5427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2F24483-E0E5-4487-89D0-2DECFCABE50B}" type="slidenum">
              <a:rPr lang="en-CA" sz="1200">
                <a:latin typeface="Calibri" pitchFamily="34" charset="0"/>
              </a:rPr>
              <a:pPr algn="r"/>
              <a:t>21</a:t>
            </a:fld>
            <a:endParaRPr lang="en-CA"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2771"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FD49F5D8-2590-4C7B-A584-1BAA4E2A7DD9}" type="slidenum">
              <a:rPr lang="en-CA" sz="1200">
                <a:latin typeface="+mn-lt"/>
              </a:rPr>
              <a:pPr algn="r">
                <a:defRPr/>
              </a:pPr>
              <a:t>2</a:t>
            </a:fld>
            <a:endParaRPr lang="en-CA" sz="120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marL="0" lvl="2">
              <a:defRPr/>
            </a:pPr>
            <a:endParaRPr lang="en-US" dirty="0" smtClean="0"/>
          </a:p>
        </p:txBody>
      </p:sp>
      <p:sp>
        <p:nvSpPr>
          <p:cNvPr id="4" name="Slide Number Placeholder 3"/>
          <p:cNvSpPr>
            <a:spLocks noGrp="1"/>
          </p:cNvSpPr>
          <p:nvPr>
            <p:ph type="sldNum" sz="quarter" idx="5"/>
          </p:nvPr>
        </p:nvSpPr>
        <p:spPr/>
        <p:txBody>
          <a:bodyPr/>
          <a:lstStyle/>
          <a:p>
            <a:pPr>
              <a:defRPr/>
            </a:pPr>
            <a:fld id="{85EC4A06-654C-450F-ACBF-8435DABE9CCC}" type="slidenum">
              <a:rPr lang="en-CA" smtClean="0"/>
              <a:pPr>
                <a:defRPr/>
              </a:pPr>
              <a:t>22</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140399B5-CE4A-4473-BFC5-D4E09FAE913B}" type="slidenum">
              <a:rPr lang="en-CA" smtClean="0"/>
              <a:pPr>
                <a:defRPr/>
              </a:pPr>
              <a:t>24</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a:defRPr/>
            </a:pPr>
            <a:endParaRPr lang="en-CA" dirty="0"/>
          </a:p>
        </p:txBody>
      </p:sp>
      <p:sp>
        <p:nvSpPr>
          <p:cNvPr id="4" name="Slide Number Placeholder 3"/>
          <p:cNvSpPr>
            <a:spLocks noGrp="1"/>
          </p:cNvSpPr>
          <p:nvPr>
            <p:ph type="sldNum" sz="quarter" idx="5"/>
          </p:nvPr>
        </p:nvSpPr>
        <p:spPr/>
        <p:txBody>
          <a:bodyPr/>
          <a:lstStyle/>
          <a:p>
            <a:pPr>
              <a:defRPr/>
            </a:pPr>
            <a:fld id="{C4BAA760-0B54-4DC5-A340-ACE6D1B22161}" type="slidenum">
              <a:rPr lang="en-CA" smtClean="0"/>
              <a:pPr>
                <a:defRPr/>
              </a:pPr>
              <a:t>25</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6D53EA95-D81C-43A8-8642-44FDBFA5F31F}" type="slidenum">
              <a:rPr lang="en-CA" smtClean="0"/>
              <a:pPr>
                <a:defRPr/>
              </a:pPr>
              <a:t>26</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7ED8CEDC-61F6-44DE-AC62-1072E46CFB06}" type="slidenum">
              <a:rPr lang="en-CA" smtClean="0"/>
              <a:pPr>
                <a:defRPr/>
              </a:pPr>
              <a:t>31</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7ABB6A44-1048-478D-A663-3A177E1584BC}" type="slidenum">
              <a:rPr lang="en-CA" smtClean="0"/>
              <a:pPr>
                <a:defRPr/>
              </a:pPr>
              <a:t>32</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088D66DD-A3B2-4930-A503-1E2F392532D5}" type="slidenum">
              <a:rPr lang="en-CA" smtClean="0"/>
              <a:pPr>
                <a:defRPr/>
              </a:pPr>
              <a:t>33</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a:defRPr/>
            </a:pPr>
            <a:endParaRPr lang="en-CA" i="1" dirty="0" smtClean="0"/>
          </a:p>
        </p:txBody>
      </p:sp>
      <p:sp>
        <p:nvSpPr>
          <p:cNvPr id="4" name="Slide Number Placeholder 3"/>
          <p:cNvSpPr>
            <a:spLocks noGrp="1"/>
          </p:cNvSpPr>
          <p:nvPr>
            <p:ph type="sldNum" sz="quarter" idx="5"/>
          </p:nvPr>
        </p:nvSpPr>
        <p:spPr/>
        <p:txBody>
          <a:bodyPr/>
          <a:lstStyle/>
          <a:p>
            <a:pPr>
              <a:defRPr/>
            </a:pPr>
            <a:fld id="{22878801-2581-451E-AF40-B500ACE1DF47}" type="slidenum">
              <a:rPr lang="en-CA" smtClean="0"/>
              <a:pPr>
                <a:defRPr/>
              </a:pPr>
              <a:t>34</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637DDB75-2514-452C-AB25-5683B1E33DCE}" type="slidenum">
              <a:rPr lang="en-CA" smtClean="0"/>
              <a:pPr>
                <a:defRPr/>
              </a:pPr>
              <a:t>35</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1945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A16DDC3-5AE0-48D4-AB24-96A2F8B7D3C1}" type="slidenum">
              <a:rPr lang="en-CA" sz="1200">
                <a:latin typeface="Calibri" pitchFamily="34" charset="0"/>
              </a:rPr>
              <a:pPr algn="r"/>
              <a:t>3</a:t>
            </a:fld>
            <a:endParaRPr lang="en-CA" sz="1200">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8089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16B7632-8AA5-48B5-8CBA-6E2FF31A1646}" type="slidenum">
              <a:rPr lang="en-CA" sz="1200">
                <a:latin typeface="Calibri" pitchFamily="34" charset="0"/>
              </a:rPr>
              <a:pPr algn="r"/>
              <a:t>36</a:t>
            </a:fld>
            <a:endParaRPr lang="en-CA" sz="1200">
              <a:latin typeface="Calibri"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8294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75DD28D-4128-4D08-9A83-C04420D601EA}" type="slidenum">
              <a:rPr lang="en-CA" sz="1200">
                <a:latin typeface="Calibri" pitchFamily="34" charset="0"/>
              </a:rPr>
              <a:pPr algn="r"/>
              <a:t>37</a:t>
            </a:fld>
            <a:endParaRPr lang="en-CA"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5259A49-C5CE-4385-BC17-1ADE66B76106}" type="slidenum">
              <a:rPr lang="en-CA" sz="1200">
                <a:latin typeface="Calibri" pitchFamily="34" charset="0"/>
              </a:rPr>
              <a:pPr algn="r"/>
              <a:t>4</a:t>
            </a:fld>
            <a:endParaRPr lang="en-CA"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CA" smtClean="0"/>
          </a:p>
        </p:txBody>
      </p:sp>
      <p:sp>
        <p:nvSpPr>
          <p:cNvPr id="2355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5A77C74-6C2F-4675-9D16-35C5AC98CFAD}" type="slidenum">
              <a:rPr lang="en-CA" sz="1200">
                <a:latin typeface="Calibri" pitchFamily="34" charset="0"/>
              </a:rPr>
              <a:pPr algn="r"/>
              <a:t>5</a:t>
            </a:fld>
            <a:endParaRPr lang="en-CA"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7CCB2518-E21F-4C94-9947-6963A2957043}" type="slidenum">
              <a:rPr lang="en-CA" sz="1200">
                <a:latin typeface="Calibri" pitchFamily="34" charset="0"/>
              </a:rPr>
              <a:pPr algn="r"/>
              <a:t>6</a:t>
            </a:fld>
            <a:endParaRPr lang="en-CA"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smtClean="0"/>
          </a:p>
        </p:txBody>
      </p:sp>
      <p:sp>
        <p:nvSpPr>
          <p:cNvPr id="4" name="Slide Number Placeholder 3"/>
          <p:cNvSpPr>
            <a:spLocks noGrp="1"/>
          </p:cNvSpPr>
          <p:nvPr>
            <p:ph type="sldNum" sz="quarter" idx="5"/>
          </p:nvPr>
        </p:nvSpPr>
        <p:spPr/>
        <p:txBody>
          <a:bodyPr/>
          <a:lstStyle/>
          <a:p>
            <a:pPr>
              <a:defRPr/>
            </a:pPr>
            <a:fld id="{3680CD89-E850-4A05-AF78-43F284E74BFF}" type="slidenum">
              <a:rPr lang="en-CA" smtClean="0"/>
              <a:pPr>
                <a:defRPr/>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969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CE8F497-4D63-4F79-81A2-BB6961461759}" type="slidenum">
              <a:rPr lang="en-CA" sz="1200">
                <a:latin typeface="Calibri" pitchFamily="34" charset="0"/>
              </a:rPr>
              <a:pPr algn="r"/>
              <a:t>8</a:t>
            </a:fld>
            <a:endParaRPr lang="en-CA"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CA" smtClean="0"/>
          </a:p>
        </p:txBody>
      </p:sp>
      <p:sp>
        <p:nvSpPr>
          <p:cNvPr id="3174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85F344B-FA2C-4498-8A67-ACAEEACD2915}" type="slidenum">
              <a:rPr lang="en-CA" sz="1200">
                <a:latin typeface="Calibri" pitchFamily="34" charset="0"/>
              </a:rPr>
              <a:pPr algn="r"/>
              <a:t>9</a:t>
            </a:fld>
            <a:endParaRPr lang="en-CA"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1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3"/>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4"/>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5"/>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E12CFC4B-BD6F-4FB8-8F97-8ACB78598F54}" type="datetimeFigureOut">
              <a:rPr lang="en-US"/>
              <a:pPr>
                <a:defRPr/>
              </a:pPr>
              <a:t>11/18/2009</a:t>
            </a:fld>
            <a:endParaRPr lang="en-CA"/>
          </a:p>
        </p:txBody>
      </p:sp>
      <p:sp>
        <p:nvSpPr>
          <p:cNvPr id="10" name="Footer Placeholder 4"/>
          <p:cNvSpPr>
            <a:spLocks noGrp="1"/>
          </p:cNvSpPr>
          <p:nvPr>
            <p:ph type="ftr" sz="quarter" idx="11"/>
          </p:nvPr>
        </p:nvSpPr>
        <p:spPr/>
        <p:txBody>
          <a:bodyPr/>
          <a:lstStyle>
            <a:lvl1pPr>
              <a:defRPr/>
            </a:lvl1pPr>
          </a:lstStyle>
          <a:p>
            <a:pPr>
              <a:defRPr/>
            </a:pPr>
            <a:endParaRPr lang="en-CA"/>
          </a:p>
        </p:txBody>
      </p:sp>
      <p:sp>
        <p:nvSpPr>
          <p:cNvPr id="11" name="Slide Number Placeholder 5"/>
          <p:cNvSpPr>
            <a:spLocks noGrp="1"/>
          </p:cNvSpPr>
          <p:nvPr>
            <p:ph type="sldNum" sz="quarter" idx="12"/>
          </p:nvPr>
        </p:nvSpPr>
        <p:spPr/>
        <p:txBody>
          <a:bodyPr/>
          <a:lstStyle>
            <a:lvl1pPr>
              <a:defRPr/>
            </a:lvl1pPr>
          </a:lstStyle>
          <a:p>
            <a:pPr>
              <a:defRPr/>
            </a:pPr>
            <a:fld id="{A955D02F-741C-4C27-8769-D4860DE2529C}"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8"/>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9"/>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0"/>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11"/>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4B09716E-34AD-45C5-8A87-59E3CF0E5E05}" type="datetimeFigureOut">
              <a:rPr lang="en-US"/>
              <a:pPr>
                <a:defRPr/>
              </a:pPr>
              <a:t>11/18/2009</a:t>
            </a:fld>
            <a:endParaRPr lang="en-CA"/>
          </a:p>
        </p:txBody>
      </p:sp>
      <p:sp>
        <p:nvSpPr>
          <p:cNvPr id="11" name="Footer Placeholder 4"/>
          <p:cNvSpPr>
            <a:spLocks noGrp="1"/>
          </p:cNvSpPr>
          <p:nvPr>
            <p:ph type="ftr" sz="quarter" idx="11"/>
          </p:nvPr>
        </p:nvSpPr>
        <p:spPr/>
        <p:txBody>
          <a:bodyPr/>
          <a:lstStyle>
            <a:lvl1pPr>
              <a:defRPr/>
            </a:lvl1pPr>
          </a:lstStyle>
          <a:p>
            <a:pPr>
              <a:defRPr/>
            </a:pPr>
            <a:endParaRPr lang="en-CA"/>
          </a:p>
        </p:txBody>
      </p:sp>
      <p:sp>
        <p:nvSpPr>
          <p:cNvPr id="12" name="Slide Number Placeholder 5"/>
          <p:cNvSpPr>
            <a:spLocks noGrp="1"/>
          </p:cNvSpPr>
          <p:nvPr>
            <p:ph type="sldNum" sz="quarter" idx="12"/>
          </p:nvPr>
        </p:nvSpPr>
        <p:spPr/>
        <p:txBody>
          <a:bodyPr/>
          <a:lstStyle>
            <a:lvl1pPr>
              <a:defRPr/>
            </a:lvl1pPr>
          </a:lstStyle>
          <a:p>
            <a:pPr>
              <a:defRPr/>
            </a:pPr>
            <a:fld id="{269218F5-4A20-4E26-956D-8036978AAC87}"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6"/>
          <p:cNvGrpSpPr>
            <a:grpSpLocks/>
          </p:cNvGrpSpPr>
          <p:nvPr/>
        </p:nvGrpSpPr>
        <p:grpSpPr bwMode="auto">
          <a:xfrm rot="5400000" flipH="1">
            <a:off x="3332163" y="3384550"/>
            <a:ext cx="6867525" cy="73025"/>
            <a:chOff x="0" y="3268345"/>
            <a:chExt cx="9144000" cy="146304"/>
          </a:xfrm>
        </p:grpSpPr>
        <p:sp>
          <p:nvSpPr>
            <p:cNvPr id="5"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8"/>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9"/>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0"/>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DD115F5-1740-4E05-A85A-510876C9F678}" type="datetimeFigureOut">
              <a:rPr lang="en-US"/>
              <a:pPr>
                <a:defRPr/>
              </a:pPr>
              <a:t>11/18/2009</a:t>
            </a:fld>
            <a:endParaRPr lang="en-CA"/>
          </a:p>
        </p:txBody>
      </p:sp>
      <p:sp>
        <p:nvSpPr>
          <p:cNvPr id="10" name="Footer Placeholder 4"/>
          <p:cNvSpPr>
            <a:spLocks noGrp="1"/>
          </p:cNvSpPr>
          <p:nvPr>
            <p:ph type="ftr" sz="quarter" idx="11"/>
          </p:nvPr>
        </p:nvSpPr>
        <p:spPr/>
        <p:txBody>
          <a:bodyPr/>
          <a:lstStyle>
            <a:lvl1pPr>
              <a:defRPr/>
            </a:lvl1pPr>
          </a:lstStyle>
          <a:p>
            <a:pPr>
              <a:defRPr/>
            </a:pPr>
            <a:endParaRPr lang="en-CA"/>
          </a:p>
        </p:txBody>
      </p:sp>
      <p:sp>
        <p:nvSpPr>
          <p:cNvPr id="11" name="Slide Number Placeholder 5"/>
          <p:cNvSpPr>
            <a:spLocks noGrp="1"/>
          </p:cNvSpPr>
          <p:nvPr>
            <p:ph type="sldNum" sz="quarter" idx="12"/>
          </p:nvPr>
        </p:nvSpPr>
        <p:spPr/>
        <p:txBody>
          <a:bodyPr/>
          <a:lstStyle>
            <a:lvl1pPr>
              <a:defRPr/>
            </a:lvl1pPr>
          </a:lstStyle>
          <a:p>
            <a:pPr>
              <a:defRPr/>
            </a:pPr>
            <a:fld id="{2EEB39AC-FDC9-4BD4-AF2D-8EBA79254E4D}"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Title 18"/>
          <p:cNvSpPr>
            <a:spLocks noGrp="1"/>
          </p:cNvSpPr>
          <p:nvPr>
            <p:ph type="title"/>
          </p:nvPr>
        </p:nvSpPr>
        <p:spPr/>
        <p:txBody>
          <a:bodyPr/>
          <a:lstStyle/>
          <a:p>
            <a:r>
              <a:rPr lang="en-US" smtClean="0"/>
              <a:t>Click to edit Master title style</a:t>
            </a:r>
            <a:endParaRPr lang="en-US"/>
          </a:p>
        </p:txBody>
      </p:sp>
      <p:sp>
        <p:nvSpPr>
          <p:cNvPr id="9" name="Date Placeholder 3"/>
          <p:cNvSpPr>
            <a:spLocks noGrp="1"/>
          </p:cNvSpPr>
          <p:nvPr>
            <p:ph type="dt" sz="half" idx="10"/>
          </p:nvPr>
        </p:nvSpPr>
        <p:spPr/>
        <p:txBody>
          <a:bodyPr/>
          <a:lstStyle>
            <a:lvl1pPr>
              <a:defRPr/>
            </a:lvl1pPr>
          </a:lstStyle>
          <a:p>
            <a:pPr>
              <a:defRPr/>
            </a:pPr>
            <a:fld id="{AB13EF49-DFF7-4D9A-9429-7BBD2C1E1653}" type="datetimeFigureOut">
              <a:rPr lang="en-US"/>
              <a:pPr>
                <a:defRPr/>
              </a:pPr>
              <a:t>11/18/2009</a:t>
            </a:fld>
            <a:endParaRPr lang="en-CA"/>
          </a:p>
        </p:txBody>
      </p:sp>
      <p:sp>
        <p:nvSpPr>
          <p:cNvPr id="10" name="Footer Placeholder 4"/>
          <p:cNvSpPr>
            <a:spLocks noGrp="1"/>
          </p:cNvSpPr>
          <p:nvPr>
            <p:ph type="ftr" sz="quarter" idx="11"/>
          </p:nvPr>
        </p:nvSpPr>
        <p:spPr/>
        <p:txBody>
          <a:bodyPr/>
          <a:lstStyle>
            <a:lvl1pPr>
              <a:defRPr/>
            </a:lvl1pPr>
          </a:lstStyle>
          <a:p>
            <a:pPr>
              <a:defRPr/>
            </a:pPr>
            <a:endParaRPr lang="en-CA"/>
          </a:p>
        </p:txBody>
      </p:sp>
      <p:sp>
        <p:nvSpPr>
          <p:cNvPr id="11" name="Slide Number Placeholder 5"/>
          <p:cNvSpPr>
            <a:spLocks noGrp="1"/>
          </p:cNvSpPr>
          <p:nvPr>
            <p:ph type="sldNum" sz="quarter" idx="12"/>
          </p:nvPr>
        </p:nvSpPr>
        <p:spPr/>
        <p:txBody>
          <a:bodyPr/>
          <a:lstStyle>
            <a:lvl1pPr>
              <a:defRPr/>
            </a:lvl1pPr>
          </a:lstStyle>
          <a:p>
            <a:pPr>
              <a:defRPr/>
            </a:pPr>
            <a:fld id="{716E412E-B344-417E-9D95-FDFB30CCB7B4}"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F9F25B2F-08A5-4D97-9417-69D5561DF2A2}" type="datetimeFigureOut">
              <a:rPr lang="en-US"/>
              <a:pPr>
                <a:defRPr/>
              </a:pPr>
              <a:t>11/18/2009</a:t>
            </a:fld>
            <a:endParaRPr lang="en-CA"/>
          </a:p>
        </p:txBody>
      </p:sp>
      <p:sp>
        <p:nvSpPr>
          <p:cNvPr id="10" name="Footer Placeholder 4"/>
          <p:cNvSpPr>
            <a:spLocks noGrp="1"/>
          </p:cNvSpPr>
          <p:nvPr>
            <p:ph type="ftr" sz="quarter" idx="11"/>
          </p:nvPr>
        </p:nvSpPr>
        <p:spPr/>
        <p:txBody>
          <a:bodyPr/>
          <a:lstStyle>
            <a:lvl1pPr>
              <a:defRPr/>
            </a:lvl1pPr>
          </a:lstStyle>
          <a:p>
            <a:pPr>
              <a:defRPr/>
            </a:pPr>
            <a:endParaRPr lang="en-CA"/>
          </a:p>
        </p:txBody>
      </p:sp>
      <p:sp>
        <p:nvSpPr>
          <p:cNvPr id="11" name="Slide Number Placeholder 5"/>
          <p:cNvSpPr>
            <a:spLocks noGrp="1"/>
          </p:cNvSpPr>
          <p:nvPr>
            <p:ph type="sldNum" sz="quarter" idx="12"/>
          </p:nvPr>
        </p:nvSpPr>
        <p:spPr/>
        <p:txBody>
          <a:bodyPr/>
          <a:lstStyle>
            <a:lvl1pPr>
              <a:defRPr/>
            </a:lvl1pPr>
          </a:lstStyle>
          <a:p>
            <a:pPr>
              <a:defRPr/>
            </a:pPr>
            <a:fld id="{6D699DEE-28BF-4A72-B829-37B22C905F7D}"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1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1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3D2517A9-FF06-4A68-B24E-A4CD75213521}" type="datetimeFigureOut">
              <a:rPr lang="en-US"/>
              <a:pPr>
                <a:defRPr/>
              </a:pPr>
              <a:t>11/18/2009</a:t>
            </a:fld>
            <a:endParaRPr lang="en-CA"/>
          </a:p>
        </p:txBody>
      </p:sp>
      <p:sp>
        <p:nvSpPr>
          <p:cNvPr id="11" name="Footer Placeholder 5"/>
          <p:cNvSpPr>
            <a:spLocks noGrp="1"/>
          </p:cNvSpPr>
          <p:nvPr>
            <p:ph type="ftr" sz="quarter" idx="11"/>
          </p:nvPr>
        </p:nvSpPr>
        <p:spPr/>
        <p:txBody>
          <a:bodyPr/>
          <a:lstStyle>
            <a:lvl1pPr>
              <a:defRPr/>
            </a:lvl1pPr>
          </a:lstStyle>
          <a:p>
            <a:pPr>
              <a:defRPr/>
            </a:pPr>
            <a:endParaRPr lang="en-CA"/>
          </a:p>
        </p:txBody>
      </p:sp>
      <p:sp>
        <p:nvSpPr>
          <p:cNvPr id="12" name="Slide Number Placeholder 6"/>
          <p:cNvSpPr>
            <a:spLocks noGrp="1"/>
          </p:cNvSpPr>
          <p:nvPr>
            <p:ph type="sldNum" sz="quarter" idx="12"/>
          </p:nvPr>
        </p:nvSpPr>
        <p:spPr/>
        <p:txBody>
          <a:bodyPr/>
          <a:lstStyle>
            <a:lvl1pPr>
              <a:defRPr/>
            </a:lvl1pPr>
          </a:lstStyle>
          <a:p>
            <a:pPr>
              <a:defRPr/>
            </a:pPr>
            <a:fld id="{1452CC0B-211E-4F79-9268-8FA323FB46AA}"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1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1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1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2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17A7DFE5-D30F-4E23-80A9-62B11E5207A8}" type="datetimeFigureOut">
              <a:rPr lang="en-US"/>
              <a:pPr>
                <a:defRPr/>
              </a:pPr>
              <a:t>11/18/2009</a:t>
            </a:fld>
            <a:endParaRPr lang="en-CA"/>
          </a:p>
        </p:txBody>
      </p:sp>
      <p:sp>
        <p:nvSpPr>
          <p:cNvPr id="13" name="Footer Placeholder 7"/>
          <p:cNvSpPr>
            <a:spLocks noGrp="1"/>
          </p:cNvSpPr>
          <p:nvPr>
            <p:ph type="ftr" sz="quarter" idx="11"/>
          </p:nvPr>
        </p:nvSpPr>
        <p:spPr/>
        <p:txBody>
          <a:bodyPr/>
          <a:lstStyle>
            <a:lvl1pPr>
              <a:defRPr/>
            </a:lvl1pPr>
          </a:lstStyle>
          <a:p>
            <a:pPr>
              <a:defRPr/>
            </a:pPr>
            <a:endParaRPr lang="en-CA"/>
          </a:p>
        </p:txBody>
      </p:sp>
      <p:sp>
        <p:nvSpPr>
          <p:cNvPr id="14" name="Slide Number Placeholder 8"/>
          <p:cNvSpPr>
            <a:spLocks noGrp="1"/>
          </p:cNvSpPr>
          <p:nvPr>
            <p:ph type="sldNum" sz="quarter" idx="12"/>
          </p:nvPr>
        </p:nvSpPr>
        <p:spPr/>
        <p:txBody>
          <a:bodyPr/>
          <a:lstStyle>
            <a:lvl1pPr>
              <a:defRPr/>
            </a:lvl1pPr>
          </a:lstStyle>
          <a:p>
            <a:pPr>
              <a:defRPr/>
            </a:pPr>
            <a:fld id="{0CBB017A-CFE4-4581-B53A-D7B1310BFD40}"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1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65B1316F-C81A-430B-84C0-F012E081F314}" type="datetimeFigureOut">
              <a:rPr lang="en-US"/>
              <a:pPr>
                <a:defRPr/>
              </a:pPr>
              <a:t>11/18/2009</a:t>
            </a:fld>
            <a:endParaRPr lang="en-CA"/>
          </a:p>
        </p:txBody>
      </p:sp>
      <p:sp>
        <p:nvSpPr>
          <p:cNvPr id="9" name="Footer Placeholder 3"/>
          <p:cNvSpPr>
            <a:spLocks noGrp="1"/>
          </p:cNvSpPr>
          <p:nvPr>
            <p:ph type="ftr" sz="quarter" idx="11"/>
          </p:nvPr>
        </p:nvSpPr>
        <p:spPr/>
        <p:txBody>
          <a:bodyPr/>
          <a:lstStyle>
            <a:lvl1pPr>
              <a:defRPr/>
            </a:lvl1pPr>
          </a:lstStyle>
          <a:p>
            <a:pPr>
              <a:defRPr/>
            </a:pPr>
            <a:endParaRPr lang="en-CA"/>
          </a:p>
        </p:txBody>
      </p:sp>
      <p:sp>
        <p:nvSpPr>
          <p:cNvPr id="10" name="Slide Number Placeholder 4"/>
          <p:cNvSpPr>
            <a:spLocks noGrp="1"/>
          </p:cNvSpPr>
          <p:nvPr>
            <p:ph type="sldNum" sz="quarter" idx="12"/>
          </p:nvPr>
        </p:nvSpPr>
        <p:spPr/>
        <p:txBody>
          <a:bodyPr/>
          <a:lstStyle>
            <a:lvl1pPr>
              <a:defRPr/>
            </a:lvl1pPr>
          </a:lstStyle>
          <a:p>
            <a:pPr>
              <a:defRPr/>
            </a:pPr>
            <a:fld id="{2B10AFD4-4E4B-4845-9852-7C0FE1BA0A9C}"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11"/>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ectangle 12"/>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13"/>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14"/>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 name="Date Placeholder 1"/>
          <p:cNvSpPr>
            <a:spLocks noGrp="1"/>
          </p:cNvSpPr>
          <p:nvPr>
            <p:ph type="dt" sz="half" idx="10"/>
          </p:nvPr>
        </p:nvSpPr>
        <p:spPr/>
        <p:txBody>
          <a:bodyPr/>
          <a:lstStyle>
            <a:lvl1pPr>
              <a:defRPr/>
            </a:lvl1pPr>
          </a:lstStyle>
          <a:p>
            <a:pPr>
              <a:defRPr/>
            </a:pPr>
            <a:fld id="{645BCF5F-9CF3-467F-968D-666F94E362F3}" type="datetimeFigureOut">
              <a:rPr lang="en-US"/>
              <a:pPr>
                <a:defRPr/>
              </a:pPr>
              <a:t>11/18/2009</a:t>
            </a:fld>
            <a:endParaRPr lang="en-CA"/>
          </a:p>
        </p:txBody>
      </p:sp>
      <p:sp>
        <p:nvSpPr>
          <p:cNvPr id="8" name="Footer Placeholder 2"/>
          <p:cNvSpPr>
            <a:spLocks noGrp="1"/>
          </p:cNvSpPr>
          <p:nvPr>
            <p:ph type="ftr" sz="quarter" idx="11"/>
          </p:nvPr>
        </p:nvSpPr>
        <p:spPr/>
        <p:txBody>
          <a:bodyPr/>
          <a:lstStyle>
            <a:lvl1pPr>
              <a:defRPr/>
            </a:lvl1pPr>
          </a:lstStyle>
          <a:p>
            <a:pPr>
              <a:defRPr/>
            </a:pPr>
            <a:endParaRPr lang="en-CA"/>
          </a:p>
        </p:txBody>
      </p:sp>
      <p:sp>
        <p:nvSpPr>
          <p:cNvPr id="9" name="Slide Number Placeholder 3"/>
          <p:cNvSpPr>
            <a:spLocks noGrp="1"/>
          </p:cNvSpPr>
          <p:nvPr>
            <p:ph type="sldNum" sz="quarter" idx="12"/>
          </p:nvPr>
        </p:nvSpPr>
        <p:spPr/>
        <p:txBody>
          <a:bodyPr/>
          <a:lstStyle>
            <a:lvl1pPr>
              <a:defRPr/>
            </a:lvl1pPr>
          </a:lstStyle>
          <a:p>
            <a:pPr>
              <a:defRPr/>
            </a:pPr>
            <a:fld id="{6A131A82-73E6-49FF-88E1-F04695351023}"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1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EEF488B9-8B6F-4C42-A842-C0A93C1B9AA8}" type="datetimeFigureOut">
              <a:rPr lang="en-US"/>
              <a:pPr>
                <a:defRPr/>
              </a:pPr>
              <a:t>11/18/2009</a:t>
            </a:fld>
            <a:endParaRPr lang="en-CA"/>
          </a:p>
        </p:txBody>
      </p:sp>
      <p:sp>
        <p:nvSpPr>
          <p:cNvPr id="11" name="Footer Placeholder 5"/>
          <p:cNvSpPr>
            <a:spLocks noGrp="1"/>
          </p:cNvSpPr>
          <p:nvPr>
            <p:ph type="ftr" sz="quarter" idx="11"/>
          </p:nvPr>
        </p:nvSpPr>
        <p:spPr/>
        <p:txBody>
          <a:bodyPr/>
          <a:lstStyle>
            <a:lvl1pPr>
              <a:defRPr/>
            </a:lvl1pPr>
          </a:lstStyle>
          <a:p>
            <a:pPr>
              <a:defRPr/>
            </a:pPr>
            <a:endParaRPr lang="en-CA"/>
          </a:p>
        </p:txBody>
      </p:sp>
      <p:sp>
        <p:nvSpPr>
          <p:cNvPr id="12" name="Slide Number Placeholder 6"/>
          <p:cNvSpPr>
            <a:spLocks noGrp="1"/>
          </p:cNvSpPr>
          <p:nvPr>
            <p:ph type="sldNum" sz="quarter" idx="12"/>
          </p:nvPr>
        </p:nvSpPr>
        <p:spPr/>
        <p:txBody>
          <a:bodyPr/>
          <a:lstStyle>
            <a:lvl1pPr>
              <a:defRPr/>
            </a:lvl1pPr>
          </a:lstStyle>
          <a:p>
            <a:pPr>
              <a:defRPr/>
            </a:pPr>
            <a:fld id="{6B9CFB16-8BBD-4E51-868A-D89B4F8A8D8B}"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16"/>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17"/>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18"/>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19"/>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1C255C88-739D-48FD-92BD-5BF93AD2DDD4}" type="datetimeFigureOut">
              <a:rPr lang="en-US"/>
              <a:pPr>
                <a:defRPr/>
              </a:pPr>
              <a:t>11/18/2009</a:t>
            </a:fld>
            <a:endParaRPr lang="en-CA"/>
          </a:p>
        </p:txBody>
      </p:sp>
      <p:sp>
        <p:nvSpPr>
          <p:cNvPr id="11" name="Footer Placeholder 5"/>
          <p:cNvSpPr>
            <a:spLocks noGrp="1"/>
          </p:cNvSpPr>
          <p:nvPr>
            <p:ph type="ftr" sz="quarter" idx="15"/>
          </p:nvPr>
        </p:nvSpPr>
        <p:spPr/>
        <p:txBody>
          <a:bodyPr/>
          <a:lstStyle>
            <a:lvl1pPr>
              <a:defRPr/>
            </a:lvl1pPr>
          </a:lstStyle>
          <a:p>
            <a:pPr>
              <a:defRPr/>
            </a:pPr>
            <a:endParaRPr lang="en-CA"/>
          </a:p>
        </p:txBody>
      </p:sp>
      <p:sp>
        <p:nvSpPr>
          <p:cNvPr id="12" name="Slide Number Placeholder 6"/>
          <p:cNvSpPr>
            <a:spLocks noGrp="1"/>
          </p:cNvSpPr>
          <p:nvPr>
            <p:ph type="sldNum" sz="quarter" idx="16"/>
          </p:nvPr>
        </p:nvSpPr>
        <p:spPr/>
        <p:txBody>
          <a:bodyPr/>
          <a:lstStyle>
            <a:lvl1pPr>
              <a:defRPr/>
            </a:lvl1pPr>
          </a:lstStyle>
          <a:p>
            <a:pPr>
              <a:defRPr/>
            </a:pPr>
            <a:fld id="{293FDDE7-63D2-48D6-9829-A737B84E7CC3}"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02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73838"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pPr>
              <a:defRPr/>
            </a:pPr>
            <a:fld id="{5A562136-089F-4955-8459-2D4131FCF35A}" type="datetimeFigureOut">
              <a:rPr lang="en-US"/>
              <a:pPr>
                <a:defRPr/>
              </a:pPr>
              <a:t>11/18/2009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pPr>
              <a:defRPr/>
            </a:pPr>
            <a:endParaRPr lang="en-CA"/>
          </a:p>
        </p:txBody>
      </p:sp>
      <p:sp>
        <p:nvSpPr>
          <p:cNvPr id="6" name="Slide Number Placeholder 5"/>
          <p:cNvSpPr>
            <a:spLocks noGrp="1"/>
          </p:cNvSpPr>
          <p:nvPr>
            <p:ph type="sldNum" sz="quarter" idx="4"/>
          </p:nvPr>
        </p:nvSpPr>
        <p:spPr>
          <a:xfrm>
            <a:off x="460375"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pPr>
              <a:defRPr/>
            </a:pPr>
            <a:fld id="{395A3C1B-3643-420B-A008-10178CA5F7B9}" type="slidenum">
              <a:rPr lang="en-CA"/>
              <a:pPr>
                <a:defRPr/>
              </a:pPr>
              <a:t>‹#›</a:t>
            </a:fld>
            <a:endParaRPr lang="en-CA"/>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4641" r:id="rId1"/>
    <p:sldLayoutId id="2147484642" r:id="rId2"/>
    <p:sldLayoutId id="2147484643" r:id="rId3"/>
    <p:sldLayoutId id="2147484644" r:id="rId4"/>
    <p:sldLayoutId id="2147484645" r:id="rId5"/>
    <p:sldLayoutId id="2147484646" r:id="rId6"/>
    <p:sldLayoutId id="2147484647" r:id="rId7"/>
    <p:sldLayoutId id="2147484648" r:id="rId8"/>
    <p:sldLayoutId id="2147484649" r:id="rId9"/>
    <p:sldLayoutId id="2147484650" r:id="rId10"/>
    <p:sldLayoutId id="2147484651" r:id="rId11"/>
  </p:sldLayoutIdLst>
  <p:txStyles>
    <p:titleStyle>
      <a:lvl1pPr algn="l" rtl="0" eaLnBrk="0" fontAlgn="base" hangingPunct="0">
        <a:spcBef>
          <a:spcPct val="0"/>
        </a:spcBef>
        <a:spcAft>
          <a:spcPct val="0"/>
        </a:spcAft>
        <a:defRPr sz="4400" kern="1200">
          <a:solidFill>
            <a:srgbClr val="FFFFFF"/>
          </a:solidFill>
          <a:effectLst>
            <a:glow rad="101600">
              <a:schemeClr val="tx2"/>
            </a:glow>
          </a:effectLst>
          <a:latin typeface="+mj-lt"/>
          <a:ea typeface="+mj-ea"/>
          <a:cs typeface="+mj-cs"/>
        </a:defRPr>
      </a:lvl1pPr>
      <a:lvl2pPr algn="l" rtl="0" eaLnBrk="0" fontAlgn="base" hangingPunct="0">
        <a:spcBef>
          <a:spcPct val="0"/>
        </a:spcBef>
        <a:spcAft>
          <a:spcPct val="0"/>
        </a:spcAft>
        <a:defRPr sz="4400">
          <a:solidFill>
            <a:srgbClr val="FFFFFF"/>
          </a:solidFill>
          <a:latin typeface="Century" pitchFamily="18" charset="0"/>
        </a:defRPr>
      </a:lvl2pPr>
      <a:lvl3pPr algn="l" rtl="0" eaLnBrk="0" fontAlgn="base" hangingPunct="0">
        <a:spcBef>
          <a:spcPct val="0"/>
        </a:spcBef>
        <a:spcAft>
          <a:spcPct val="0"/>
        </a:spcAft>
        <a:defRPr sz="4400">
          <a:solidFill>
            <a:srgbClr val="FFFFFF"/>
          </a:solidFill>
          <a:latin typeface="Century" pitchFamily="18" charset="0"/>
        </a:defRPr>
      </a:lvl3pPr>
      <a:lvl4pPr algn="l" rtl="0" eaLnBrk="0" fontAlgn="base" hangingPunct="0">
        <a:spcBef>
          <a:spcPct val="0"/>
        </a:spcBef>
        <a:spcAft>
          <a:spcPct val="0"/>
        </a:spcAft>
        <a:defRPr sz="4400">
          <a:solidFill>
            <a:srgbClr val="FFFFFF"/>
          </a:solidFill>
          <a:latin typeface="Century" pitchFamily="18" charset="0"/>
        </a:defRPr>
      </a:lvl4pPr>
      <a:lvl5pPr algn="l" rtl="0" eaLnBrk="0" fontAlgn="base" hangingPunct="0">
        <a:spcBef>
          <a:spcPct val="0"/>
        </a:spcBef>
        <a:spcAft>
          <a:spcPct val="0"/>
        </a:spcAft>
        <a:defRPr sz="4400">
          <a:solidFill>
            <a:srgbClr val="FFFFFF"/>
          </a:solidFill>
          <a:latin typeface="Century"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108BB4"/>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DA732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AE58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ccsso.org/content/pdfs/Validity%20Threats.2006.pdf"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www.evaluationwiki.org/index.php/Threats_to_Internal_Validity"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projects.coe.uga.edu/dbr/explain01.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projects.coe.uga.edu/dbr/enact02.htm#second"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www.youtube.com/watch?v=KdwEIi22Dv8&amp;feature=fvw"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36.xml.rels><?xml version="1.0" encoding="UTF-8" standalone="yes"?>
<Relationships xmlns="http://schemas.openxmlformats.org/package/2006/relationships"><Relationship Id="rId3" Type="http://schemas.openxmlformats.org/officeDocument/2006/relationships/hyperlink" Target="http://psychology.about.com/bio/Kendra-Van-Wagner-17268.htm"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WDo7jwikqqI&amp;feature=related"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p:cNvSpPr>
          <p:nvPr>
            <p:ph type="ctrTitle"/>
          </p:nvPr>
        </p:nvSpPr>
        <p:spPr>
          <a:xfrm>
            <a:off x="539750" y="785794"/>
            <a:ext cx="8104216" cy="1928826"/>
          </a:xfrm>
        </p:spPr>
        <p:txBody>
          <a:bodyPr/>
          <a:lstStyle/>
          <a:p>
            <a:pPr eaLnBrk="1" fontAlgn="auto" hangingPunct="1">
              <a:spcAft>
                <a:spcPts val="0"/>
              </a:spcAft>
              <a:defRPr/>
            </a:pPr>
            <a:r>
              <a:rPr lang="en-GB" sz="4800" b="1" dirty="0" smtClean="0"/>
              <a:t>Research Designs</a:t>
            </a:r>
            <a:endParaRPr lang="en-US" sz="4800" dirty="0" smtClean="0"/>
          </a:p>
        </p:txBody>
      </p:sp>
      <p:sp>
        <p:nvSpPr>
          <p:cNvPr id="14338" name="Rectangle 5"/>
          <p:cNvSpPr>
            <a:spLocks noGrp="1"/>
          </p:cNvSpPr>
          <p:nvPr>
            <p:ph type="subTitle" idx="1"/>
          </p:nvPr>
        </p:nvSpPr>
        <p:spPr>
          <a:xfrm>
            <a:off x="357188" y="5786438"/>
            <a:ext cx="4427537" cy="765175"/>
          </a:xfrm>
        </p:spPr>
        <p:txBody>
          <a:bodyPr/>
          <a:lstStyle/>
          <a:p>
            <a:pPr marL="65088" eaLnBrk="1" hangingPunct="1"/>
            <a:r>
              <a:rPr lang="en-GB" smtClean="0"/>
              <a:t>By: Fatma &amp; Wenshan </a:t>
            </a: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p:cNvSpPr>
            <a:spLocks noGrp="1"/>
          </p:cNvSpPr>
          <p:nvPr>
            <p:ph sz="half" idx="4294967295"/>
          </p:nvPr>
        </p:nvSpPr>
        <p:spPr>
          <a:xfrm>
            <a:off x="0" y="4714875"/>
            <a:ext cx="9144000" cy="1285875"/>
          </a:xfrm>
        </p:spPr>
        <p:txBody>
          <a:bodyPr/>
          <a:lstStyle/>
          <a:p>
            <a:pPr eaLnBrk="1" hangingPunct="1">
              <a:lnSpc>
                <a:spcPct val="90000"/>
              </a:lnSpc>
              <a:buFont typeface="Wingdings 2" pitchFamily="18" charset="2"/>
              <a:buNone/>
            </a:pPr>
            <a:endParaRPr lang="en-CA" sz="2600" smtClean="0"/>
          </a:p>
          <a:p>
            <a:pPr algn="ctr" eaLnBrk="1" hangingPunct="1">
              <a:lnSpc>
                <a:spcPct val="90000"/>
              </a:lnSpc>
              <a:buFont typeface="Wingdings 2" pitchFamily="18" charset="2"/>
              <a:buNone/>
            </a:pPr>
            <a:r>
              <a:rPr lang="en-CA" sz="2600" smtClean="0"/>
              <a:t>“The most powerful design for maximizing internal validity is the true experiment (Slavin, 2002). </a:t>
            </a:r>
          </a:p>
        </p:txBody>
      </p:sp>
      <p:sp>
        <p:nvSpPr>
          <p:cNvPr id="32770" name="Content Placeholder 4"/>
          <p:cNvSpPr>
            <a:spLocks noGrp="1"/>
          </p:cNvSpPr>
          <p:nvPr>
            <p:ph sz="half" idx="4294967295"/>
          </p:nvPr>
        </p:nvSpPr>
        <p:spPr>
          <a:xfrm>
            <a:off x="885825" y="571500"/>
            <a:ext cx="8258175" cy="4143375"/>
          </a:xfrm>
        </p:spPr>
        <p:txBody>
          <a:bodyPr/>
          <a:lstStyle/>
          <a:p>
            <a:pPr eaLnBrk="1" hangingPunct="1">
              <a:lnSpc>
                <a:spcPct val="90000"/>
              </a:lnSpc>
            </a:pPr>
            <a:r>
              <a:rPr lang="en-US" sz="3100" smtClean="0"/>
              <a:t>An example of quasi-experiment</a:t>
            </a:r>
          </a:p>
          <a:p>
            <a:pPr eaLnBrk="1" hangingPunct="1">
              <a:lnSpc>
                <a:spcPct val="90000"/>
              </a:lnSpc>
            </a:pPr>
            <a:endParaRPr lang="en-US" sz="2600" smtClean="0"/>
          </a:p>
          <a:p>
            <a:pPr lvl="1" eaLnBrk="1" hangingPunct="1"/>
            <a:r>
              <a:rPr lang="en-CA" sz="2400" smtClean="0"/>
              <a:t>What are the most significant differences in the impact of Grade 3 students at K.G school interacting with inert media such as books, and with active media such as computer software for learning French vocabulary?</a:t>
            </a:r>
          </a:p>
          <a:p>
            <a:pPr lvl="1" eaLnBrk="1" hangingPunct="1">
              <a:lnSpc>
                <a:spcPct val="90000"/>
              </a:lnSpc>
            </a:pPr>
            <a:endParaRPr lang="en-CA" sz="2400" smtClean="0"/>
          </a:p>
          <a:p>
            <a:pPr lvl="1" eaLnBrk="1" hangingPunct="1">
              <a:lnSpc>
                <a:spcPct val="90000"/>
              </a:lnSpc>
              <a:buFont typeface="Wingdings 2" pitchFamily="18" charset="2"/>
              <a:buNone/>
            </a:pPr>
            <a:endParaRPr lang="en-CA" sz="2400" smtClean="0"/>
          </a:p>
          <a:p>
            <a:pPr eaLnBrk="1" hangingPunct="1">
              <a:lnSpc>
                <a:spcPct val="90000"/>
              </a:lnSpc>
              <a:buFont typeface="Wingdings 2" pitchFamily="18" charset="2"/>
              <a:buNone/>
            </a:pPr>
            <a:endParaRPr lang="en-CA" sz="2600" smtClean="0"/>
          </a:p>
          <a:p>
            <a:pPr eaLnBrk="1" hangingPunct="1">
              <a:lnSpc>
                <a:spcPct val="90000"/>
              </a:lnSpc>
            </a:pPr>
            <a:endParaRPr lang="en-US" sz="26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sz="half" idx="1"/>
          </p:nvPr>
        </p:nvSpPr>
        <p:spPr/>
        <p:txBody>
          <a:bodyPr/>
          <a:lstStyle/>
          <a:p>
            <a:pPr eaLnBrk="1" hangingPunct="1"/>
            <a:r>
              <a:rPr lang="en-US" smtClean="0"/>
              <a:t>True Experiment</a:t>
            </a:r>
            <a:endParaRPr lang="en-CA" smtClean="0"/>
          </a:p>
        </p:txBody>
      </p:sp>
      <p:sp>
        <p:nvSpPr>
          <p:cNvPr id="34818" name="Content Placeholder 3"/>
          <p:cNvSpPr>
            <a:spLocks noGrp="1"/>
          </p:cNvSpPr>
          <p:nvPr>
            <p:ph sz="half" idx="2"/>
          </p:nvPr>
        </p:nvSpPr>
        <p:spPr/>
        <p:txBody>
          <a:bodyPr/>
          <a:lstStyle/>
          <a:p>
            <a:pPr eaLnBrk="1" hangingPunct="1"/>
            <a:r>
              <a:rPr lang="en-US" smtClean="0"/>
              <a:t>Quasi Experiment</a:t>
            </a:r>
            <a:endParaRPr lang="en-CA"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2" descr="STDEBM"/>
          <p:cNvPicPr>
            <a:picLocks noChangeAspect="1" noChangeArrowheads="1"/>
          </p:cNvPicPr>
          <p:nvPr/>
        </p:nvPicPr>
        <p:blipFill>
          <a:blip r:embed="rId2"/>
          <a:srcRect/>
          <a:stretch>
            <a:fillRect/>
          </a:stretch>
        </p:blipFill>
        <p:spPr bwMode="auto">
          <a:xfrm>
            <a:off x="2195513" y="1773238"/>
            <a:ext cx="4762500" cy="4757737"/>
          </a:xfrm>
          <a:prstGeom prst="rect">
            <a:avLst/>
          </a:prstGeom>
          <a:noFill/>
          <a:ln w="9525">
            <a:noFill/>
            <a:miter lim="800000"/>
            <a:headEnd/>
            <a:tailEnd/>
          </a:ln>
        </p:spPr>
      </p:pic>
      <p:sp>
        <p:nvSpPr>
          <p:cNvPr id="37890" name="Rectangle 3"/>
          <p:cNvSpPr>
            <a:spLocks noGrp="1"/>
          </p:cNvSpPr>
          <p:nvPr>
            <p:ph type="title"/>
          </p:nvPr>
        </p:nvSpPr>
        <p:spPr bwMode="auto"/>
        <p:txBody>
          <a:bodyPr wrap="square" numCol="1" anchorCtr="0" compatLnSpc="1">
            <a:prstTxWarp prst="textNoShape">
              <a:avLst/>
            </a:prstTxWarp>
          </a:bodyPr>
          <a:lstStyle/>
          <a:p>
            <a:pPr algn="ctr" eaLnBrk="1" fontAlgn="auto" hangingPunct="1">
              <a:spcAft>
                <a:spcPts val="0"/>
              </a:spcAft>
              <a:defRPr/>
            </a:pPr>
            <a:r>
              <a:rPr lang="en-GB" b="1" dirty="0" smtClean="0">
                <a:solidFill>
                  <a:schemeClr val="tx2">
                    <a:lumMod val="60000"/>
                    <a:lumOff val="40000"/>
                  </a:schemeClr>
                </a:solidFill>
                <a:effectLst/>
                <a:cs typeface="Times New Roman" pitchFamily="18" charset="0"/>
              </a:rPr>
              <a:t>BREAK</a:t>
            </a:r>
            <a:r>
              <a:rPr lang="en-GB" b="1" dirty="0" smtClean="0">
                <a:solidFill>
                  <a:schemeClr val="tx2">
                    <a:lumMod val="60000"/>
                    <a:lumOff val="40000"/>
                  </a:schemeClr>
                </a:solidFill>
                <a:effectLst/>
              </a:rPr>
              <a:t> TIME</a:t>
            </a:r>
            <a:r>
              <a:rPr lang="en-GB" dirty="0" smtClean="0">
                <a:solidFill>
                  <a:schemeClr val="tx2">
                    <a:lumMod val="60000"/>
                    <a:lumOff val="40000"/>
                  </a:schemeClr>
                </a:solidFill>
                <a:effectLst/>
              </a:rPr>
              <a:t> </a:t>
            </a:r>
            <a:endParaRPr lang="en-US" dirty="0" smtClean="0">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idx="4294967295"/>
          </p:nvPr>
        </p:nvSpPr>
        <p:spPr bwMode="auto">
          <a:xfrm>
            <a:off x="500063" y="357188"/>
            <a:ext cx="8229600" cy="863600"/>
          </a:xfrm>
        </p:spPr>
        <p:txBody>
          <a:bodyPr wrap="square" numCol="1" anchorCtr="0" compatLnSpc="1">
            <a:prstTxWarp prst="textNoShape">
              <a:avLst/>
            </a:prstTxWarp>
          </a:bodyPr>
          <a:lstStyle/>
          <a:p>
            <a:pPr algn="ctr" eaLnBrk="1" fontAlgn="auto" hangingPunct="1">
              <a:spcAft>
                <a:spcPts val="0"/>
              </a:spcAft>
              <a:defRPr/>
            </a:pPr>
            <a:r>
              <a:rPr lang="en-GB" b="1" dirty="0" smtClean="0">
                <a:solidFill>
                  <a:schemeClr val="tx2">
                    <a:lumMod val="60000"/>
                    <a:lumOff val="40000"/>
                  </a:schemeClr>
                </a:solidFill>
                <a:effectLst/>
                <a:cs typeface="Times New Roman" pitchFamily="18" charset="0"/>
              </a:rPr>
              <a:t>Instructional strategies </a:t>
            </a:r>
            <a:endParaRPr lang="en-US" b="1" dirty="0" smtClean="0">
              <a:solidFill>
                <a:schemeClr val="tx2">
                  <a:lumMod val="60000"/>
                  <a:lumOff val="40000"/>
                </a:schemeClr>
              </a:solidFill>
              <a:effectLst/>
              <a:cs typeface="Times New Roman" pitchFamily="18" charset="0"/>
            </a:endParaRPr>
          </a:p>
        </p:txBody>
      </p:sp>
      <p:sp>
        <p:nvSpPr>
          <p:cNvPr id="36866" name="Rectangle 3"/>
          <p:cNvSpPr>
            <a:spLocks noGrp="1"/>
          </p:cNvSpPr>
          <p:nvPr>
            <p:ph type="body" idx="4294967295"/>
          </p:nvPr>
        </p:nvSpPr>
        <p:spPr>
          <a:xfrm>
            <a:off x="428625" y="1500188"/>
            <a:ext cx="8229600" cy="4897437"/>
          </a:xfrm>
        </p:spPr>
        <p:txBody>
          <a:bodyPr/>
          <a:lstStyle/>
          <a:p>
            <a:pPr eaLnBrk="1" hangingPunct="1">
              <a:lnSpc>
                <a:spcPct val="80000"/>
              </a:lnSpc>
            </a:pPr>
            <a:r>
              <a:rPr lang="en-GB" sz="2400" b="1" smtClean="0">
                <a:cs typeface="Times New Roman" pitchFamily="18" charset="0"/>
              </a:rPr>
              <a:t>Definition :</a:t>
            </a:r>
          </a:p>
          <a:p>
            <a:pPr lvl="2" eaLnBrk="1" hangingPunct="1">
              <a:lnSpc>
                <a:spcPct val="80000"/>
              </a:lnSpc>
              <a:buFont typeface="Wingdings" pitchFamily="2" charset="2"/>
              <a:buChar char="Ø"/>
            </a:pPr>
            <a:r>
              <a:rPr lang="en-GB" smtClean="0">
                <a:cs typeface="Times New Roman" pitchFamily="18" charset="0"/>
              </a:rPr>
              <a:t> The prescribed sequences &amp; methods of instruction to achieve an objective ( Morrison et al.,2007,p.150)</a:t>
            </a:r>
          </a:p>
          <a:p>
            <a:pPr eaLnBrk="1" hangingPunct="1">
              <a:lnSpc>
                <a:spcPct val="80000"/>
              </a:lnSpc>
              <a:buFont typeface="Wingdings" pitchFamily="2" charset="2"/>
              <a:buNone/>
            </a:pPr>
            <a:endParaRPr lang="en-GB" sz="2400" smtClean="0">
              <a:cs typeface="Times New Roman" pitchFamily="18" charset="0"/>
            </a:endParaRPr>
          </a:p>
          <a:p>
            <a:pPr eaLnBrk="1" hangingPunct="1">
              <a:lnSpc>
                <a:spcPct val="80000"/>
              </a:lnSpc>
            </a:pPr>
            <a:r>
              <a:rPr lang="en-GB" sz="2400" b="1" smtClean="0">
                <a:cs typeface="Times New Roman" pitchFamily="18" charset="0"/>
              </a:rPr>
              <a:t>Factors that determined which IS should be used:</a:t>
            </a:r>
          </a:p>
          <a:p>
            <a:pPr lvl="2" eaLnBrk="1" hangingPunct="1">
              <a:lnSpc>
                <a:spcPct val="80000"/>
              </a:lnSpc>
              <a:buFont typeface="Wingdings" pitchFamily="2" charset="2"/>
              <a:buChar char="Ø"/>
            </a:pPr>
            <a:r>
              <a:rPr lang="en-GB" smtClean="0">
                <a:cs typeface="Times New Roman" pitchFamily="18" charset="0"/>
              </a:rPr>
              <a:t>Learning theories.</a:t>
            </a:r>
          </a:p>
          <a:p>
            <a:pPr lvl="2" eaLnBrk="1" hangingPunct="1">
              <a:lnSpc>
                <a:spcPct val="80000"/>
              </a:lnSpc>
              <a:buFont typeface="Wingdings" pitchFamily="2" charset="2"/>
              <a:buChar char="Ø"/>
            </a:pPr>
            <a:r>
              <a:rPr lang="en-GB" smtClean="0">
                <a:cs typeface="Times New Roman" pitchFamily="18" charset="0"/>
              </a:rPr>
              <a:t>Type of content.</a:t>
            </a:r>
          </a:p>
          <a:p>
            <a:pPr lvl="2" eaLnBrk="1" hangingPunct="1">
              <a:lnSpc>
                <a:spcPct val="80000"/>
              </a:lnSpc>
              <a:buFont typeface="Wingdings" pitchFamily="2" charset="2"/>
              <a:buChar char="Ø"/>
            </a:pPr>
            <a:r>
              <a:rPr lang="en-GB" smtClean="0">
                <a:cs typeface="Times New Roman" pitchFamily="18" charset="0"/>
              </a:rPr>
              <a:t>Desired performance.</a:t>
            </a:r>
          </a:p>
          <a:p>
            <a:pPr lvl="2" eaLnBrk="1" hangingPunct="1">
              <a:lnSpc>
                <a:spcPct val="80000"/>
              </a:lnSpc>
              <a:buFont typeface="Wingdings" pitchFamily="2" charset="2"/>
              <a:buChar char="Ø"/>
            </a:pPr>
            <a:r>
              <a:rPr lang="en-GB" smtClean="0">
                <a:cs typeface="Times New Roman" pitchFamily="18" charset="0"/>
              </a:rPr>
              <a:t>Theoretical paradigm ( student charac. , Resources, allotted time)</a:t>
            </a:r>
          </a:p>
          <a:p>
            <a:pPr lvl="2" eaLnBrk="1" hangingPunct="1">
              <a:lnSpc>
                <a:spcPct val="80000"/>
              </a:lnSpc>
              <a:buFont typeface="Wingdings" pitchFamily="2" charset="2"/>
              <a:buNone/>
            </a:pPr>
            <a:r>
              <a:rPr lang="en-GB" smtClean="0">
                <a:cs typeface="Times New Roman"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bwMode="auto">
          <a:xfrm>
            <a:off x="285750" y="285750"/>
            <a:ext cx="8229600" cy="1000125"/>
          </a:xfrm>
        </p:spPr>
        <p:txBody>
          <a:bodyPr wrap="square" numCol="1" anchorCtr="0" compatLnSpc="1">
            <a:prstTxWarp prst="textNoShape">
              <a:avLst/>
            </a:prstTxWarp>
            <a:noAutofit/>
          </a:bodyPr>
          <a:lstStyle/>
          <a:p>
            <a:pPr algn="ctr" eaLnBrk="1" fontAlgn="auto" hangingPunct="1">
              <a:spcAft>
                <a:spcPts val="0"/>
              </a:spcAft>
              <a:defRPr/>
            </a:pPr>
            <a:r>
              <a:rPr lang="en-GB" sz="3600" dirty="0" smtClean="0">
                <a:solidFill>
                  <a:schemeClr val="bg2">
                    <a:lumMod val="75000"/>
                  </a:schemeClr>
                </a:solidFill>
                <a:effectLst/>
                <a:cs typeface="Times New Roman" pitchFamily="18" charset="0"/>
              </a:rPr>
              <a:t>Research on Instructional Strategies Usage in Educational Technology </a:t>
            </a:r>
            <a:endParaRPr lang="en-US" sz="3600" dirty="0" smtClean="0">
              <a:solidFill>
                <a:schemeClr val="bg2">
                  <a:lumMod val="75000"/>
                </a:schemeClr>
              </a:solidFill>
              <a:effectLst/>
              <a:cs typeface="Times New Roman" pitchFamily="18" charset="0"/>
            </a:endParaRPr>
          </a:p>
        </p:txBody>
      </p:sp>
      <p:sp>
        <p:nvSpPr>
          <p:cNvPr id="38914" name="Rectangle 3"/>
          <p:cNvSpPr>
            <a:spLocks noGrp="1"/>
          </p:cNvSpPr>
          <p:nvPr>
            <p:ph type="body" idx="4294967295"/>
          </p:nvPr>
        </p:nvSpPr>
        <p:spPr>
          <a:xfrm>
            <a:off x="0" y="1412875"/>
            <a:ext cx="8229600" cy="5041900"/>
          </a:xfrm>
        </p:spPr>
        <p:txBody>
          <a:bodyPr/>
          <a:lstStyle/>
          <a:p>
            <a:pPr marL="636588" indent="-571500" eaLnBrk="1" hangingPunct="1"/>
            <a:r>
              <a:rPr lang="en-GB" sz="2400" smtClean="0">
                <a:cs typeface="Times New Roman" pitchFamily="18" charset="0"/>
              </a:rPr>
              <a:t>The rise ,fall &amp; likely Resurgence of Experimentation on Instructional Strategies </a:t>
            </a:r>
          </a:p>
          <a:p>
            <a:pPr marL="636588" indent="-571500" eaLnBrk="1" hangingPunct="1">
              <a:buFont typeface="Wingdings 2" pitchFamily="18" charset="2"/>
              <a:buNone/>
            </a:pPr>
            <a:endParaRPr lang="en-GB" sz="2400" smtClean="0">
              <a:cs typeface="Times New Roman" pitchFamily="18" charset="0"/>
            </a:endParaRPr>
          </a:p>
          <a:p>
            <a:pPr marL="1333500" lvl="2" indent="-457200" eaLnBrk="1" hangingPunct="1">
              <a:buFont typeface="Wingdings" pitchFamily="2" charset="2"/>
              <a:buNone/>
            </a:pPr>
            <a:r>
              <a:rPr lang="en-GB" sz="2200" smtClean="0"/>
              <a:t> 1.  </a:t>
            </a:r>
            <a:r>
              <a:rPr lang="en-GB" sz="2200" b="1" u="sng" smtClean="0">
                <a:cs typeface="Times New Roman" pitchFamily="18" charset="0"/>
              </a:rPr>
              <a:t>The Rise</a:t>
            </a:r>
            <a:r>
              <a:rPr lang="en-GB" sz="2200" smtClean="0"/>
              <a:t> </a:t>
            </a:r>
            <a:endParaRPr lang="en-GB" sz="1400" smtClean="0">
              <a:cs typeface="Times New Roman" pitchFamily="18" charset="0"/>
            </a:endParaRPr>
          </a:p>
          <a:p>
            <a:pPr marL="1333500" lvl="2" indent="-457200" algn="ctr" eaLnBrk="1" hangingPunct="1">
              <a:buFont typeface="Wingdings" pitchFamily="2" charset="2"/>
              <a:buNone/>
            </a:pPr>
            <a:r>
              <a:rPr lang="en-GB" sz="2200" smtClean="0"/>
              <a:t>     </a:t>
            </a:r>
            <a:r>
              <a:rPr lang="en-GB" sz="2200" b="1" smtClean="0">
                <a:cs typeface="Times New Roman" pitchFamily="18" charset="0"/>
              </a:rPr>
              <a:t>What gave experimental design initial impetus for researching IS ?</a:t>
            </a:r>
            <a:endParaRPr lang="en-GB" sz="2200" smtClean="0">
              <a:cs typeface="Times New Roman" pitchFamily="18" charset="0"/>
            </a:endParaRPr>
          </a:p>
          <a:p>
            <a:pPr marL="1333500" lvl="2" indent="-457200" eaLnBrk="1" hangingPunct="1">
              <a:buFont typeface="Wingdings" pitchFamily="2" charset="2"/>
              <a:buChar char="Ø"/>
            </a:pPr>
            <a:r>
              <a:rPr lang="en-GB" sz="2200" smtClean="0">
                <a:cs typeface="Times New Roman" pitchFamily="18" charset="0"/>
              </a:rPr>
              <a:t>Experimentation as acceptable research in the field.</a:t>
            </a:r>
          </a:p>
          <a:p>
            <a:pPr marL="1333500" lvl="2" indent="-457200" eaLnBrk="1" hangingPunct="1">
              <a:buFont typeface="Wingdings" pitchFamily="2" charset="2"/>
              <a:buChar char="Ø"/>
            </a:pPr>
            <a:r>
              <a:rPr lang="en-GB" sz="2200" smtClean="0">
                <a:cs typeface="Times New Roman" pitchFamily="18" charset="0"/>
              </a:rPr>
              <a:t>Promotion &amp; tenure.</a:t>
            </a:r>
          </a:p>
          <a:p>
            <a:pPr marL="1333500" lvl="2" indent="-457200" eaLnBrk="1" hangingPunct="1">
              <a:buFont typeface="Wingdings" pitchFamily="2" charset="2"/>
              <a:buChar char="Ø"/>
            </a:pPr>
            <a:r>
              <a:rPr lang="en-GB" sz="2200" smtClean="0">
                <a:cs typeface="Times New Roman" pitchFamily="18" charset="0"/>
              </a:rPr>
              <a:t>Research journals preference</a:t>
            </a:r>
            <a:r>
              <a:rPr lang="en-GB" sz="2200" smtClean="0"/>
              <a:t>. </a:t>
            </a:r>
          </a:p>
          <a:p>
            <a:pPr marL="1333500" lvl="2" indent="-457200" eaLnBrk="1" hangingPunct="1">
              <a:buFont typeface="Wingdings" pitchFamily="2" charset="2"/>
              <a:buNone/>
            </a:pPr>
            <a:endParaRPr lang="en-US" sz="2200" smtClean="0"/>
          </a:p>
        </p:txBody>
      </p:sp>
      <p:graphicFrame>
        <p:nvGraphicFramePr>
          <p:cNvPr id="4" name="Diagram 3"/>
          <p:cNvGraphicFramePr/>
          <p:nvPr/>
        </p:nvGraphicFramePr>
        <p:xfrm>
          <a:off x="6429356" y="5929330"/>
          <a:ext cx="2714644" cy="5318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bwMode="auto">
          <a:xfrm>
            <a:off x="500063" y="0"/>
            <a:ext cx="8229600" cy="1285875"/>
          </a:xfrm>
        </p:spPr>
        <p:txBody>
          <a:bodyPr wrap="square" numCol="1" anchorCtr="0" compatLnSpc="1">
            <a:prstTxWarp prst="textNoShape">
              <a:avLst/>
            </a:prstTxWarp>
          </a:bodyPr>
          <a:lstStyle/>
          <a:p>
            <a:pPr algn="ctr" eaLnBrk="1" fontAlgn="auto" hangingPunct="1">
              <a:spcAft>
                <a:spcPts val="0"/>
              </a:spcAft>
              <a:defRPr/>
            </a:pPr>
            <a:r>
              <a:rPr lang="en-GB" sz="3600" dirty="0" smtClean="0">
                <a:solidFill>
                  <a:schemeClr val="tx2">
                    <a:lumMod val="60000"/>
                    <a:lumOff val="40000"/>
                  </a:schemeClr>
                </a:solidFill>
                <a:effectLst/>
                <a:cs typeface="Times New Roman" pitchFamily="18" charset="0"/>
              </a:rPr>
              <a:t>Research on Instructional Strategies Usage in Educational Technology </a:t>
            </a:r>
            <a:endParaRPr lang="en-US" sz="3600" dirty="0" smtClean="0">
              <a:solidFill>
                <a:schemeClr val="tx2">
                  <a:lumMod val="60000"/>
                  <a:lumOff val="40000"/>
                </a:schemeClr>
              </a:solidFill>
              <a:effectLst/>
              <a:cs typeface="Times New Roman" pitchFamily="18" charset="0"/>
            </a:endParaRPr>
          </a:p>
        </p:txBody>
      </p:sp>
      <p:sp>
        <p:nvSpPr>
          <p:cNvPr id="40962" name="Rectangle 3"/>
          <p:cNvSpPr>
            <a:spLocks noGrp="1"/>
          </p:cNvSpPr>
          <p:nvPr>
            <p:ph type="body" idx="4294967295"/>
          </p:nvPr>
        </p:nvSpPr>
        <p:spPr>
          <a:xfrm>
            <a:off x="428625" y="1571625"/>
            <a:ext cx="8229600" cy="4970463"/>
          </a:xfrm>
        </p:spPr>
        <p:txBody>
          <a:bodyPr/>
          <a:lstStyle/>
          <a:p>
            <a:pPr lvl="2" eaLnBrk="1" hangingPunct="1">
              <a:lnSpc>
                <a:spcPct val="90000"/>
              </a:lnSpc>
              <a:buFont typeface="Wingdings" pitchFamily="2" charset="2"/>
              <a:buNone/>
            </a:pPr>
            <a:r>
              <a:rPr lang="en-GB" sz="1800" smtClean="0">
                <a:cs typeface="Times New Roman" pitchFamily="18" charset="0"/>
              </a:rPr>
              <a:t>2. </a:t>
            </a:r>
            <a:r>
              <a:rPr lang="en-GB" sz="1900" b="1" u="sng" smtClean="0">
                <a:cs typeface="Times New Roman" pitchFamily="18" charset="0"/>
              </a:rPr>
              <a:t>The Fall</a:t>
            </a:r>
            <a:r>
              <a:rPr lang="en-GB" sz="1800" smtClean="0">
                <a:cs typeface="Times New Roman" pitchFamily="18" charset="0"/>
              </a:rPr>
              <a:t> </a:t>
            </a:r>
          </a:p>
          <a:p>
            <a:pPr lvl="2" eaLnBrk="1" hangingPunct="1">
              <a:lnSpc>
                <a:spcPct val="90000"/>
              </a:lnSpc>
              <a:buFont typeface="Wingdings" pitchFamily="2" charset="2"/>
              <a:buNone/>
            </a:pPr>
            <a:r>
              <a:rPr lang="en-GB" sz="1800" smtClean="0">
                <a:cs typeface="Times New Roman" pitchFamily="18" charset="0"/>
              </a:rPr>
              <a:t>Intervention studies published in Educational psychology journals in   1983 &amp; 1995-2004: </a:t>
            </a:r>
          </a:p>
          <a:p>
            <a:pPr lvl="2" eaLnBrk="1" hangingPunct="1">
              <a:lnSpc>
                <a:spcPct val="90000"/>
              </a:lnSpc>
              <a:buFont typeface="Wingdings" pitchFamily="2" charset="2"/>
              <a:buNone/>
            </a:pPr>
            <a:endParaRPr lang="en-GB" sz="1800" smtClean="0">
              <a:cs typeface="Times New Roman" pitchFamily="18" charset="0"/>
            </a:endParaRPr>
          </a:p>
          <a:p>
            <a:pPr lvl="2" eaLnBrk="1" hangingPunct="1">
              <a:lnSpc>
                <a:spcPct val="90000"/>
              </a:lnSpc>
              <a:buFont typeface="Wingdings" pitchFamily="2" charset="2"/>
              <a:buNone/>
            </a:pPr>
            <a:r>
              <a:rPr lang="en-GB" sz="1800" smtClean="0">
                <a:cs typeface="Times New Roman" pitchFamily="18" charset="0"/>
              </a:rPr>
              <a:t>                          </a:t>
            </a:r>
          </a:p>
          <a:p>
            <a:pPr lvl="2" eaLnBrk="1" hangingPunct="1">
              <a:lnSpc>
                <a:spcPct val="90000"/>
              </a:lnSpc>
              <a:buFont typeface="Wingdings" pitchFamily="2" charset="2"/>
              <a:buNone/>
            </a:pPr>
            <a:r>
              <a:rPr lang="en-GB" sz="1800" smtClean="0">
                <a:cs typeface="Times New Roman" pitchFamily="18" charset="0"/>
              </a:rPr>
              <a:t>             </a:t>
            </a:r>
          </a:p>
          <a:p>
            <a:pPr lvl="2" eaLnBrk="1" hangingPunct="1">
              <a:lnSpc>
                <a:spcPct val="90000"/>
              </a:lnSpc>
              <a:buFont typeface="Wingdings" pitchFamily="2" charset="2"/>
              <a:buNone/>
            </a:pPr>
            <a:endParaRPr lang="en-GB" sz="1800" smtClean="0">
              <a:cs typeface="Times New Roman" pitchFamily="18" charset="0"/>
            </a:endParaRPr>
          </a:p>
          <a:p>
            <a:pPr lvl="2" eaLnBrk="1" hangingPunct="1">
              <a:lnSpc>
                <a:spcPct val="90000"/>
              </a:lnSpc>
              <a:buFont typeface="Wingdings" pitchFamily="2" charset="2"/>
              <a:buNone/>
            </a:pPr>
            <a:endParaRPr lang="en-GB" sz="1800" smtClean="0">
              <a:cs typeface="Times New Roman" pitchFamily="18" charset="0"/>
            </a:endParaRPr>
          </a:p>
          <a:p>
            <a:pPr lvl="2" eaLnBrk="1" hangingPunct="1">
              <a:lnSpc>
                <a:spcPct val="90000"/>
              </a:lnSpc>
              <a:buFont typeface="Wingdings" pitchFamily="2" charset="2"/>
              <a:buNone/>
            </a:pPr>
            <a:endParaRPr lang="en-GB" sz="1800" smtClean="0">
              <a:cs typeface="Times New Roman" pitchFamily="18" charset="0"/>
            </a:endParaRPr>
          </a:p>
          <a:p>
            <a:pPr lvl="2" eaLnBrk="1" hangingPunct="1">
              <a:lnSpc>
                <a:spcPct val="90000"/>
              </a:lnSpc>
              <a:buFont typeface="Wingdings" pitchFamily="2" charset="2"/>
              <a:buNone/>
            </a:pPr>
            <a:endParaRPr lang="en-GB" sz="1800" smtClean="0">
              <a:cs typeface="Times New Roman" pitchFamily="18" charset="0"/>
            </a:endParaRPr>
          </a:p>
          <a:p>
            <a:pPr lvl="2" eaLnBrk="1" hangingPunct="1">
              <a:lnSpc>
                <a:spcPct val="90000"/>
              </a:lnSpc>
              <a:buFont typeface="Wingdings" pitchFamily="2" charset="2"/>
              <a:buNone/>
            </a:pPr>
            <a:r>
              <a:rPr lang="en-GB" sz="1800" smtClean="0">
                <a:cs typeface="Times New Roman" pitchFamily="18" charset="0"/>
              </a:rPr>
              <a:t> </a:t>
            </a:r>
            <a:r>
              <a:rPr lang="en-GB" sz="1900" b="1" smtClean="0">
                <a:cs typeface="Times New Roman" pitchFamily="18" charset="0"/>
              </a:rPr>
              <a:t>To What factors can this trend be attributed ?</a:t>
            </a:r>
          </a:p>
          <a:p>
            <a:pPr lvl="3" eaLnBrk="1" hangingPunct="1">
              <a:lnSpc>
                <a:spcPct val="90000"/>
              </a:lnSpc>
              <a:buFont typeface="Wingdings" pitchFamily="2" charset="2"/>
              <a:buChar char="Ø"/>
            </a:pPr>
            <a:r>
              <a:rPr lang="en-GB" sz="1700" smtClean="0">
                <a:cs typeface="Times New Roman" pitchFamily="18" charset="0"/>
                <a:sym typeface="Wingdings" pitchFamily="2" charset="2"/>
              </a:rPr>
              <a:t> interest &amp; acceptance  of qualitative studies.</a:t>
            </a:r>
          </a:p>
          <a:p>
            <a:pPr lvl="3" eaLnBrk="1" hangingPunct="1">
              <a:lnSpc>
                <a:spcPct val="90000"/>
              </a:lnSpc>
              <a:buFont typeface="Wingdings" pitchFamily="2" charset="2"/>
              <a:buChar char="Ø"/>
            </a:pPr>
            <a:r>
              <a:rPr lang="en-GB" sz="1700" smtClean="0">
                <a:cs typeface="Times New Roman" pitchFamily="18" charset="0"/>
                <a:sym typeface="Wingdings" pitchFamily="2" charset="2"/>
              </a:rPr>
              <a:t>Cost &amp; complexity</a:t>
            </a:r>
          </a:p>
          <a:p>
            <a:pPr lvl="3" eaLnBrk="1" hangingPunct="1">
              <a:lnSpc>
                <a:spcPct val="90000"/>
              </a:lnSpc>
              <a:buFont typeface="Wingdings" pitchFamily="2" charset="2"/>
              <a:buChar char="Ø"/>
            </a:pPr>
            <a:r>
              <a:rPr lang="en-GB" sz="1700" smtClean="0">
                <a:cs typeface="Times New Roman" pitchFamily="18" charset="0"/>
                <a:sym typeface="Wingdings" pitchFamily="2" charset="2"/>
              </a:rPr>
              <a:t> Resources &amp; time</a:t>
            </a:r>
          </a:p>
          <a:p>
            <a:pPr lvl="3" eaLnBrk="1" hangingPunct="1">
              <a:lnSpc>
                <a:spcPct val="90000"/>
              </a:lnSpc>
              <a:buFont typeface="Wingdings" pitchFamily="2" charset="2"/>
              <a:buNone/>
            </a:pPr>
            <a:endParaRPr lang="en-GB" sz="1700" smtClean="0">
              <a:cs typeface="Times New Roman" pitchFamily="18" charset="0"/>
              <a:sym typeface="Wingdings" pitchFamily="2" charset="2"/>
            </a:endParaRPr>
          </a:p>
          <a:p>
            <a:pPr lvl="2" eaLnBrk="1" hangingPunct="1">
              <a:lnSpc>
                <a:spcPct val="90000"/>
              </a:lnSpc>
              <a:buFont typeface="Wingdings" pitchFamily="2" charset="2"/>
              <a:buNone/>
            </a:pPr>
            <a:r>
              <a:rPr lang="en-GB" sz="1800" smtClean="0">
                <a:latin typeface="Times New Roman" pitchFamily="18" charset="0"/>
                <a:cs typeface="Times New Roman" pitchFamily="18" charset="0"/>
              </a:rPr>
              <a:t>        </a:t>
            </a:r>
          </a:p>
          <a:p>
            <a:pPr lvl="2" eaLnBrk="1" hangingPunct="1">
              <a:lnSpc>
                <a:spcPct val="90000"/>
              </a:lnSpc>
              <a:buFont typeface="Wingdings" pitchFamily="2" charset="2"/>
              <a:buNone/>
            </a:pPr>
            <a:r>
              <a:rPr lang="en-GB" sz="1800" smtClean="0">
                <a:latin typeface="Times New Roman" pitchFamily="18" charset="0"/>
                <a:cs typeface="Times New Roman" pitchFamily="18" charset="0"/>
              </a:rPr>
              <a:t>         </a:t>
            </a:r>
            <a:endParaRPr lang="en-US" sz="1800" smtClean="0">
              <a:latin typeface="Times New Roman" pitchFamily="18" charset="0"/>
              <a:cs typeface="Times New Roman" pitchFamily="18" charset="0"/>
            </a:endParaRPr>
          </a:p>
        </p:txBody>
      </p:sp>
      <p:sp>
        <p:nvSpPr>
          <p:cNvPr id="40963" name="AutoShape 4"/>
          <p:cNvSpPr>
            <a:spLocks noChangeArrowheads="1"/>
          </p:cNvSpPr>
          <p:nvPr/>
        </p:nvSpPr>
        <p:spPr bwMode="auto">
          <a:xfrm>
            <a:off x="6227763" y="2781300"/>
            <a:ext cx="288925" cy="1439863"/>
          </a:xfrm>
          <a:prstGeom prst="downArrow">
            <a:avLst>
              <a:gd name="adj1" fmla="val 50000"/>
              <a:gd name="adj2" fmla="val 124588"/>
            </a:avLst>
          </a:prstGeom>
          <a:solidFill>
            <a:schemeClr val="accent1"/>
          </a:solidFill>
          <a:ln w="9525">
            <a:solidFill>
              <a:schemeClr val="tx1"/>
            </a:solidFill>
            <a:miter lim="800000"/>
            <a:headEnd/>
            <a:tailEnd/>
          </a:ln>
        </p:spPr>
        <p:txBody>
          <a:bodyPr vert="eaVert" wrap="none" anchor="ctr"/>
          <a:lstStyle/>
          <a:p>
            <a:endParaRPr lang="en-US"/>
          </a:p>
        </p:txBody>
      </p:sp>
      <p:graphicFrame>
        <p:nvGraphicFramePr>
          <p:cNvPr id="4" name="Diagram 3"/>
          <p:cNvGraphicFramePr/>
          <p:nvPr/>
        </p:nvGraphicFramePr>
        <p:xfrm>
          <a:off x="2542596" y="2735304"/>
          <a:ext cx="3387575" cy="176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5" name="AutoShape 6"/>
          <p:cNvSpPr>
            <a:spLocks noChangeArrowheads="1"/>
          </p:cNvSpPr>
          <p:nvPr/>
        </p:nvSpPr>
        <p:spPr bwMode="auto">
          <a:xfrm>
            <a:off x="6215063" y="6000750"/>
            <a:ext cx="2627312" cy="33337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GB" sz="2000" b="1">
                <a:latin typeface="Century Gothic" pitchFamily="34" charset="0"/>
              </a:rPr>
              <a:t>Hsieh et al.2005</a:t>
            </a:r>
            <a:endParaRPr lang="en-US" sz="2000" b="1">
              <a:latin typeface="Century Gothic"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bwMode="auto">
          <a:xfrm>
            <a:off x="500063" y="285750"/>
            <a:ext cx="8229600" cy="1160463"/>
          </a:xfrm>
        </p:spPr>
        <p:txBody>
          <a:bodyPr wrap="square" numCol="1" anchorCtr="0" compatLnSpc="1">
            <a:prstTxWarp prst="textNoShape">
              <a:avLst/>
            </a:prstTxWarp>
            <a:noAutofit/>
          </a:bodyPr>
          <a:lstStyle/>
          <a:p>
            <a:pPr algn="ctr" eaLnBrk="1" fontAlgn="auto" hangingPunct="1">
              <a:spcAft>
                <a:spcPts val="0"/>
              </a:spcAft>
              <a:defRPr/>
            </a:pPr>
            <a:r>
              <a:rPr lang="en-GB" sz="3600" dirty="0" smtClean="0">
                <a:solidFill>
                  <a:schemeClr val="tx2">
                    <a:lumMod val="60000"/>
                    <a:lumOff val="40000"/>
                  </a:schemeClr>
                </a:solidFill>
                <a:effectLst/>
                <a:cs typeface="Times New Roman" pitchFamily="18" charset="0"/>
              </a:rPr>
              <a:t>Research on Instructional Strategies Usage in Educational Technology</a:t>
            </a:r>
            <a:r>
              <a:rPr lang="en-GB" sz="3600" dirty="0" smtClean="0">
                <a:solidFill>
                  <a:schemeClr val="tx2">
                    <a:lumMod val="60000"/>
                    <a:lumOff val="40000"/>
                  </a:schemeClr>
                </a:solidFill>
                <a:effectLst/>
              </a:rPr>
              <a:t> </a:t>
            </a:r>
            <a:endParaRPr lang="en-US" sz="3600" dirty="0" smtClean="0">
              <a:solidFill>
                <a:schemeClr val="tx2">
                  <a:lumMod val="60000"/>
                  <a:lumOff val="40000"/>
                </a:schemeClr>
              </a:solidFill>
              <a:effectLst/>
              <a:cs typeface="Times New Roman" pitchFamily="18" charset="0"/>
            </a:endParaRPr>
          </a:p>
        </p:txBody>
      </p:sp>
      <p:sp>
        <p:nvSpPr>
          <p:cNvPr id="43010" name="Rectangle 3"/>
          <p:cNvSpPr>
            <a:spLocks noGrp="1"/>
          </p:cNvSpPr>
          <p:nvPr>
            <p:ph type="body" idx="4294967295"/>
          </p:nvPr>
        </p:nvSpPr>
        <p:spPr>
          <a:xfrm>
            <a:off x="428625" y="1500188"/>
            <a:ext cx="8229600" cy="4897437"/>
          </a:xfrm>
        </p:spPr>
        <p:txBody>
          <a:bodyPr/>
          <a:lstStyle/>
          <a:p>
            <a:pPr eaLnBrk="1" hangingPunct="1">
              <a:buFont typeface="Wingdings 2" pitchFamily="18" charset="2"/>
              <a:buNone/>
            </a:pPr>
            <a:r>
              <a:rPr lang="en-GB" sz="2600" smtClean="0">
                <a:latin typeface="Times New Roman" pitchFamily="18" charset="0"/>
                <a:cs typeface="Times New Roman" pitchFamily="18" charset="0"/>
              </a:rPr>
              <a:t>     </a:t>
            </a:r>
            <a:r>
              <a:rPr lang="en-GB" sz="2600" u="sng" smtClean="0">
                <a:cs typeface="Times New Roman" pitchFamily="18" charset="0"/>
              </a:rPr>
              <a:t>3.The likely Resurgence</a:t>
            </a:r>
            <a:r>
              <a:rPr lang="en-GB" sz="2600" smtClean="0">
                <a:cs typeface="Times New Roman" pitchFamily="18" charset="0"/>
              </a:rPr>
              <a:t> :</a:t>
            </a:r>
            <a:endParaRPr lang="en-GB" sz="1900" smtClean="0">
              <a:cs typeface="Times New Roman" pitchFamily="18" charset="0"/>
            </a:endParaRPr>
          </a:p>
          <a:p>
            <a:pPr lvl="2" eaLnBrk="1" hangingPunct="1">
              <a:buFont typeface="Wingdings" pitchFamily="2" charset="2"/>
              <a:buNone/>
            </a:pPr>
            <a:r>
              <a:rPr lang="en-GB" sz="1900" smtClean="0">
                <a:cs typeface="Times New Roman" pitchFamily="18" charset="0"/>
              </a:rPr>
              <a:t>   </a:t>
            </a:r>
            <a:r>
              <a:rPr lang="en-GB" sz="2000" smtClean="0">
                <a:cs typeface="Times New Roman" pitchFamily="18" charset="0"/>
              </a:rPr>
              <a:t>- No Child Left Behind legislation  (2001) </a:t>
            </a:r>
            <a:r>
              <a:rPr lang="en-GB" sz="2000" smtClean="0">
                <a:cs typeface="Times New Roman" pitchFamily="18" charset="0"/>
                <a:sym typeface="Wingdings" pitchFamily="2" charset="2"/>
              </a:rPr>
              <a:t></a:t>
            </a:r>
            <a:r>
              <a:rPr lang="en-GB" sz="2000" smtClean="0">
                <a:cs typeface="Times New Roman" pitchFamily="18" charset="0"/>
              </a:rPr>
              <a:t> What works in education. </a:t>
            </a:r>
          </a:p>
          <a:p>
            <a:pPr lvl="3" eaLnBrk="1" hangingPunct="1">
              <a:buFont typeface="Wingdings" pitchFamily="2" charset="2"/>
              <a:buChar char="Ä"/>
            </a:pPr>
            <a:r>
              <a:rPr lang="en-GB" sz="1800" smtClean="0">
                <a:cs typeface="Times New Roman" pitchFamily="18" charset="0"/>
              </a:rPr>
              <a:t>    </a:t>
            </a:r>
            <a:r>
              <a:rPr lang="en-US" sz="1600" smtClean="0">
                <a:cs typeface="Times New Roman" pitchFamily="18" charset="0"/>
              </a:rPr>
              <a:t>scientific research is done as a jump off from a peer reviewed   journal  and applies rigorous, scientific methodologies as its focus</a:t>
            </a:r>
            <a:r>
              <a:rPr lang="en-US" sz="1600" smtClean="0"/>
              <a:t>.</a:t>
            </a:r>
          </a:p>
          <a:p>
            <a:pPr lvl="2" eaLnBrk="1" hangingPunct="1">
              <a:buFont typeface="Wingdings" pitchFamily="2" charset="2"/>
              <a:buNone/>
            </a:pPr>
            <a:endParaRPr lang="en-GB" sz="1800" smtClean="0">
              <a:cs typeface="Times New Roman" pitchFamily="18" charset="0"/>
            </a:endParaRPr>
          </a:p>
          <a:p>
            <a:pPr lvl="2" eaLnBrk="1" hangingPunct="1">
              <a:buFont typeface="Wingdings" pitchFamily="2" charset="2"/>
              <a:buNone/>
            </a:pPr>
            <a:r>
              <a:rPr lang="en-GB" sz="1900" smtClean="0">
                <a:cs typeface="Times New Roman" pitchFamily="18" charset="0"/>
              </a:rPr>
              <a:t>   </a:t>
            </a:r>
            <a:endParaRPr lang="en-US" sz="1900" smtClean="0">
              <a:cs typeface="Times New Roman" pitchFamily="18" charset="0"/>
            </a:endParaRPr>
          </a:p>
        </p:txBody>
      </p:sp>
      <p:graphicFrame>
        <p:nvGraphicFramePr>
          <p:cNvPr id="4" name="Diagram 3"/>
          <p:cNvGraphicFramePr/>
          <p:nvPr/>
        </p:nvGraphicFramePr>
        <p:xfrm>
          <a:off x="2010354" y="3586967"/>
          <a:ext cx="4412437" cy="27070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6983427" y="6351608"/>
          <a:ext cx="2143140" cy="5000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4"/>
          <p:cNvPicPr>
            <a:picLocks noGrp="1" noChangeAspect="1" noChangeArrowheads="1"/>
          </p:cNvPicPr>
          <p:nvPr>
            <p:ph idx="1"/>
          </p:nvPr>
        </p:nvPicPr>
        <p:blipFill>
          <a:blip r:embed="rId3"/>
          <a:srcRect/>
          <a:stretch>
            <a:fillRect/>
          </a:stretch>
        </p:blipFill>
        <p:spPr>
          <a:xfrm>
            <a:off x="571500" y="1714500"/>
            <a:ext cx="8261350" cy="4714875"/>
          </a:xfrm>
        </p:spPr>
      </p:pic>
      <p:sp>
        <p:nvSpPr>
          <p:cNvPr id="35841" name="Rectangle 5"/>
          <p:cNvSpPr>
            <a:spLocks noGrp="1"/>
          </p:cNvSpPr>
          <p:nvPr>
            <p:ph type="title"/>
          </p:nvPr>
        </p:nvSpPr>
        <p:spPr bwMode="auto">
          <a:xfrm>
            <a:off x="468313" y="188913"/>
            <a:ext cx="8229600" cy="928687"/>
          </a:xfrm>
        </p:spPr>
        <p:txBody>
          <a:bodyPr wrap="square" numCol="1" anchorCtr="0" compatLnSpc="1">
            <a:prstTxWarp prst="textNoShape">
              <a:avLst/>
            </a:prstTxWarp>
          </a:bodyPr>
          <a:lstStyle/>
          <a:p>
            <a:pPr algn="ctr" eaLnBrk="1" fontAlgn="auto" hangingPunct="1">
              <a:spcAft>
                <a:spcPts val="0"/>
              </a:spcAft>
              <a:defRPr/>
            </a:pPr>
            <a:r>
              <a:rPr lang="en-GB" sz="4000" dirty="0" smtClean="0">
                <a:solidFill>
                  <a:schemeClr val="tx2">
                    <a:lumMod val="60000"/>
                    <a:lumOff val="40000"/>
                  </a:schemeClr>
                </a:solidFill>
                <a:effectLst/>
                <a:cs typeface="Times New Roman" pitchFamily="18" charset="0"/>
              </a:rPr>
              <a:t>A Trend Analysis of  ETR&amp;D</a:t>
            </a:r>
            <a:r>
              <a:rPr lang="en-GB" sz="4000" dirty="0" smtClean="0">
                <a:solidFill>
                  <a:schemeClr val="tx2">
                    <a:lumMod val="60000"/>
                    <a:lumOff val="40000"/>
                  </a:schemeClr>
                </a:solidFill>
                <a:effectLst/>
              </a:rPr>
              <a:t> </a:t>
            </a:r>
            <a:endParaRPr lang="en-US" sz="4000" dirty="0" smtClean="0">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4"/>
          <p:cNvPicPr>
            <a:picLocks noGrp="1" noChangeAspect="1" noChangeArrowheads="1"/>
          </p:cNvPicPr>
          <p:nvPr>
            <p:ph idx="1"/>
          </p:nvPr>
        </p:nvPicPr>
        <p:blipFill>
          <a:blip r:embed="rId3"/>
          <a:srcRect/>
          <a:stretch>
            <a:fillRect/>
          </a:stretch>
        </p:blipFill>
        <p:spPr>
          <a:xfrm>
            <a:off x="611188" y="1484313"/>
            <a:ext cx="7561262" cy="2808287"/>
          </a:xfrm>
        </p:spPr>
      </p:pic>
      <p:sp>
        <p:nvSpPr>
          <p:cNvPr id="47106" name="Rectangle 2"/>
          <p:cNvSpPr>
            <a:spLocks noGrp="1"/>
          </p:cNvSpPr>
          <p:nvPr>
            <p:ph type="title"/>
          </p:nvPr>
        </p:nvSpPr>
        <p:spPr bwMode="auto">
          <a:xfrm>
            <a:off x="395288" y="0"/>
            <a:ext cx="8229600" cy="1398588"/>
          </a:xfrm>
        </p:spPr>
        <p:txBody>
          <a:bodyPr wrap="square" numCol="1" anchorCtr="0" compatLnSpc="1">
            <a:prstTxWarp prst="textNoShape">
              <a:avLst/>
            </a:prstTxWarp>
          </a:bodyPr>
          <a:lstStyle/>
          <a:p>
            <a:pPr algn="ctr" eaLnBrk="1" hangingPunct="1"/>
            <a:r>
              <a:rPr lang="en-GB" sz="4000" smtClean="0">
                <a:solidFill>
                  <a:srgbClr val="4175FA"/>
                </a:solidFill>
                <a:effectLst/>
              </a:rPr>
              <a:t>Experimental Design Trend </a:t>
            </a:r>
            <a:br>
              <a:rPr lang="en-GB" sz="4000" smtClean="0">
                <a:solidFill>
                  <a:srgbClr val="4175FA"/>
                </a:solidFill>
                <a:effectLst/>
              </a:rPr>
            </a:br>
            <a:r>
              <a:rPr lang="en-GB" sz="2400" smtClean="0">
                <a:solidFill>
                  <a:srgbClr val="4175FA"/>
                </a:solidFill>
                <a:effectLst/>
              </a:rPr>
              <a:t>Ross &amp; Morrison</a:t>
            </a:r>
            <a:endParaRPr lang="en-US" sz="2400" smtClean="0">
              <a:solidFill>
                <a:srgbClr val="4175FA"/>
              </a:solidFill>
              <a:effectLst/>
            </a:endParaRPr>
          </a:p>
        </p:txBody>
      </p:sp>
      <p:pic>
        <p:nvPicPr>
          <p:cNvPr id="47107" name="Picture 4"/>
          <p:cNvPicPr>
            <a:picLocks noChangeAspect="1" noChangeArrowheads="1"/>
          </p:cNvPicPr>
          <p:nvPr/>
        </p:nvPicPr>
        <p:blipFill>
          <a:blip r:embed="rId4"/>
          <a:srcRect/>
          <a:stretch>
            <a:fillRect/>
          </a:stretch>
        </p:blipFill>
        <p:spPr bwMode="auto">
          <a:xfrm>
            <a:off x="611188" y="4508500"/>
            <a:ext cx="7632700" cy="201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7" name="Rectangle 11"/>
          <p:cNvSpPr>
            <a:spLocks noGrp="1"/>
          </p:cNvSpPr>
          <p:nvPr>
            <p:ph idx="1"/>
          </p:nvPr>
        </p:nvSpPr>
        <p:spPr>
          <a:xfrm>
            <a:off x="0" y="1844675"/>
            <a:ext cx="9144000" cy="4572000"/>
          </a:xfrm>
        </p:spPr>
        <p:txBody>
          <a:bodyPr rtlCol="0">
            <a:normAutofit lnSpcReduction="10000"/>
          </a:bodyPr>
          <a:lstStyle/>
          <a:p>
            <a:pPr eaLnBrk="1" fontAlgn="auto" hangingPunct="1">
              <a:spcAft>
                <a:spcPts val="0"/>
              </a:spcAft>
              <a:defRPr/>
            </a:pPr>
            <a:endParaRPr lang="en-GB" dirty="0" smtClean="0"/>
          </a:p>
          <a:p>
            <a:pPr eaLnBrk="1" fontAlgn="auto" hangingPunct="1">
              <a:spcAft>
                <a:spcPts val="0"/>
              </a:spcAft>
              <a:defRPr/>
            </a:pPr>
            <a:endParaRPr lang="en-GB" dirty="0" smtClean="0"/>
          </a:p>
          <a:p>
            <a:pPr eaLnBrk="1" fontAlgn="auto" hangingPunct="1">
              <a:spcAft>
                <a:spcPts val="0"/>
              </a:spcAft>
              <a:defRPr/>
            </a:pPr>
            <a:endParaRPr lang="en-GB" dirty="0" smtClean="0"/>
          </a:p>
          <a:p>
            <a:pPr eaLnBrk="1" fontAlgn="auto" hangingPunct="1">
              <a:spcAft>
                <a:spcPts val="0"/>
              </a:spcAft>
              <a:buFont typeface="Wingdings 2" pitchFamily="18" charset="2"/>
              <a:buNone/>
              <a:defRPr/>
            </a:pPr>
            <a:endParaRPr lang="en-GB" dirty="0" smtClean="0"/>
          </a:p>
          <a:p>
            <a:pPr eaLnBrk="1" fontAlgn="auto" hangingPunct="1">
              <a:spcAft>
                <a:spcPts val="0"/>
              </a:spcAft>
              <a:buFont typeface="Wingdings 2" pitchFamily="18" charset="2"/>
              <a:buNone/>
              <a:defRPr/>
            </a:pPr>
            <a:endParaRPr lang="en-GB" dirty="0" smtClean="0"/>
          </a:p>
          <a:p>
            <a:pPr eaLnBrk="1" fontAlgn="auto" hangingPunct="1">
              <a:spcAft>
                <a:spcPts val="0"/>
              </a:spcAft>
              <a:defRPr/>
            </a:pPr>
            <a:endParaRPr lang="en-GB" dirty="0" smtClean="0"/>
          </a:p>
          <a:p>
            <a:pPr eaLnBrk="1" fontAlgn="auto" hangingPunct="1">
              <a:spcAft>
                <a:spcPts val="0"/>
              </a:spcAft>
              <a:buFont typeface="Wingdings 2" pitchFamily="18" charset="2"/>
              <a:buNone/>
              <a:defRPr/>
            </a:pPr>
            <a:r>
              <a:rPr lang="en-GB" sz="1600" dirty="0" smtClean="0"/>
              <a:t>Fo</a:t>
            </a:r>
            <a:r>
              <a:rPr lang="en-GB" sz="1600" i="1" dirty="0" smtClean="0"/>
              <a:t>cu</a:t>
            </a:r>
            <a:r>
              <a:rPr lang="en-GB" sz="1600" dirty="0" smtClean="0"/>
              <a:t>s on teaching                     Focus on classroom-oriented                      Focus on</a:t>
            </a:r>
          </a:p>
          <a:p>
            <a:pPr eaLnBrk="1" fontAlgn="auto" hangingPunct="1">
              <a:spcAft>
                <a:spcPts val="0"/>
              </a:spcAft>
              <a:buFont typeface="Wingdings 2" pitchFamily="18" charset="2"/>
              <a:buNone/>
              <a:defRPr/>
            </a:pPr>
            <a:r>
              <a:rPr lang="en-GB" sz="1600" dirty="0" smtClean="0"/>
              <a:t>Specific content info.                Strategies e.g. cooperative                  perception issues e.g.</a:t>
            </a:r>
          </a:p>
          <a:p>
            <a:pPr eaLnBrk="1" fontAlgn="auto" hangingPunct="1">
              <a:spcAft>
                <a:spcPts val="0"/>
              </a:spcAft>
              <a:buFont typeface="Wingdings 2" pitchFamily="18" charset="2"/>
              <a:buNone/>
              <a:defRPr/>
            </a:pPr>
            <a:r>
              <a:rPr lang="en-GB" sz="1600" dirty="0" smtClean="0"/>
              <a:t>e.g. facts &amp; concepts               learning, problem-based learning        pictures, </a:t>
            </a:r>
            <a:r>
              <a:rPr lang="en-GB" sz="1600" dirty="0" err="1" smtClean="0"/>
              <a:t>colors</a:t>
            </a:r>
            <a:r>
              <a:rPr lang="en-GB" sz="1600" dirty="0" smtClean="0"/>
              <a:t> &amp;</a:t>
            </a:r>
            <a:endParaRPr lang="en-US" sz="1600" dirty="0" smtClean="0"/>
          </a:p>
          <a:p>
            <a:pPr eaLnBrk="1" fontAlgn="auto" hangingPunct="1">
              <a:spcAft>
                <a:spcPts val="0"/>
              </a:spcAft>
              <a:buFont typeface="Wingdings 2" pitchFamily="18" charset="2"/>
              <a:buNone/>
              <a:defRPr/>
            </a:pPr>
            <a:r>
              <a:rPr lang="en-GB" sz="1600" dirty="0" smtClean="0"/>
              <a:t>                                                                                                                         legibility.</a:t>
            </a:r>
          </a:p>
        </p:txBody>
      </p:sp>
      <p:sp>
        <p:nvSpPr>
          <p:cNvPr id="48129" name="Rectangle 2"/>
          <p:cNvSpPr>
            <a:spLocks noGrp="1"/>
          </p:cNvSpPr>
          <p:nvPr>
            <p:ph type="title"/>
          </p:nvPr>
        </p:nvSpPr>
        <p:spPr bwMode="auto">
          <a:xfrm>
            <a:off x="457200" y="268288"/>
            <a:ext cx="8229600" cy="1000125"/>
          </a:xfrm>
        </p:spPr>
        <p:txBody>
          <a:bodyPr wrap="square" numCol="1" anchorCtr="0" compatLnSpc="1">
            <a:prstTxWarp prst="textNoShape">
              <a:avLst/>
            </a:prstTxWarp>
            <a:normAutofit fontScale="90000"/>
          </a:bodyPr>
          <a:lstStyle/>
          <a:p>
            <a:pPr algn="ctr" eaLnBrk="1" fontAlgn="auto" hangingPunct="1">
              <a:spcAft>
                <a:spcPts val="0"/>
              </a:spcAft>
              <a:defRPr/>
            </a:pPr>
            <a:r>
              <a:rPr lang="en-GB" sz="4000" b="1" dirty="0" smtClean="0">
                <a:solidFill>
                  <a:schemeClr val="tx2">
                    <a:lumMod val="60000"/>
                    <a:lumOff val="40000"/>
                  </a:schemeClr>
                </a:solidFill>
                <a:effectLst/>
              </a:rPr>
              <a:t>Research and Instructional Methods</a:t>
            </a:r>
            <a:r>
              <a:rPr lang="en-GB" sz="4000" dirty="0" smtClean="0">
                <a:solidFill>
                  <a:schemeClr val="tx2">
                    <a:lumMod val="60000"/>
                    <a:lumOff val="40000"/>
                  </a:schemeClr>
                </a:solidFill>
                <a:effectLst/>
              </a:rPr>
              <a:t> </a:t>
            </a:r>
            <a:endParaRPr lang="en-US" sz="4000" dirty="0" smtClean="0">
              <a:solidFill>
                <a:schemeClr val="tx2">
                  <a:lumMod val="60000"/>
                  <a:lumOff val="40000"/>
                </a:schemeClr>
              </a:solidFill>
              <a:effectLst/>
            </a:endParaRPr>
          </a:p>
        </p:txBody>
      </p:sp>
      <p:sp>
        <p:nvSpPr>
          <p:cNvPr id="49155" name="AutoShape 4"/>
          <p:cNvSpPr>
            <a:spLocks noChangeArrowheads="1"/>
          </p:cNvSpPr>
          <p:nvPr/>
        </p:nvSpPr>
        <p:spPr bwMode="auto">
          <a:xfrm>
            <a:off x="2051050" y="1989138"/>
            <a:ext cx="4967288" cy="1295400"/>
          </a:xfrm>
          <a:prstGeom prst="downArrowCallout">
            <a:avLst>
              <a:gd name="adj1" fmla="val 0"/>
              <a:gd name="adj2" fmla="val 191728"/>
              <a:gd name="adj3" fmla="val 0"/>
              <a:gd name="adj4" fmla="val 66667"/>
            </a:avLst>
          </a:prstGeom>
          <a:solidFill>
            <a:schemeClr val="accent1"/>
          </a:solidFill>
          <a:ln w="9525">
            <a:solidFill>
              <a:schemeClr val="tx1"/>
            </a:solidFill>
            <a:miter lim="800000"/>
            <a:headEnd/>
            <a:tailEnd/>
          </a:ln>
        </p:spPr>
        <p:txBody>
          <a:bodyPr wrap="none" anchor="ctr"/>
          <a:lstStyle/>
          <a:p>
            <a:pPr algn="ctr"/>
            <a:r>
              <a:rPr lang="en-GB" sz="2400" b="1">
                <a:latin typeface="Century Gothic" pitchFamily="34" charset="0"/>
              </a:rPr>
              <a:t>Research Methods</a:t>
            </a:r>
            <a:r>
              <a:rPr lang="en-GB"/>
              <a:t> </a:t>
            </a:r>
            <a:endParaRPr lang="en-US"/>
          </a:p>
        </p:txBody>
      </p:sp>
      <p:sp>
        <p:nvSpPr>
          <p:cNvPr id="49156" name="Rectangle 5"/>
          <p:cNvSpPr>
            <a:spLocks noChangeArrowheads="1"/>
          </p:cNvSpPr>
          <p:nvPr/>
        </p:nvSpPr>
        <p:spPr bwMode="auto">
          <a:xfrm>
            <a:off x="468313" y="3284538"/>
            <a:ext cx="2519362" cy="914400"/>
          </a:xfrm>
          <a:prstGeom prst="rect">
            <a:avLst/>
          </a:prstGeom>
          <a:solidFill>
            <a:schemeClr val="hlink"/>
          </a:solidFill>
          <a:ln w="9525">
            <a:solidFill>
              <a:schemeClr val="tx1"/>
            </a:solidFill>
            <a:miter lim="800000"/>
            <a:headEnd/>
            <a:tailEnd/>
          </a:ln>
        </p:spPr>
        <p:txBody>
          <a:bodyPr wrap="none" anchor="ctr"/>
          <a:lstStyle/>
          <a:p>
            <a:pPr algn="ctr"/>
            <a:r>
              <a:rPr lang="en-GB" b="1">
                <a:latin typeface="Century Gothic" pitchFamily="34" charset="0"/>
              </a:rPr>
              <a:t>Micro- Instructional </a:t>
            </a:r>
          </a:p>
          <a:p>
            <a:pPr algn="ctr"/>
            <a:r>
              <a:rPr lang="en-GB" b="1">
                <a:latin typeface="Century Gothic" pitchFamily="34" charset="0"/>
              </a:rPr>
              <a:t>strategies</a:t>
            </a:r>
            <a:r>
              <a:rPr lang="en-GB"/>
              <a:t> </a:t>
            </a:r>
            <a:endParaRPr lang="en-US"/>
          </a:p>
        </p:txBody>
      </p:sp>
      <p:sp>
        <p:nvSpPr>
          <p:cNvPr id="49157" name="Rectangle 6"/>
          <p:cNvSpPr>
            <a:spLocks noChangeArrowheads="1"/>
          </p:cNvSpPr>
          <p:nvPr/>
        </p:nvSpPr>
        <p:spPr bwMode="auto">
          <a:xfrm>
            <a:off x="3635375" y="3284538"/>
            <a:ext cx="2449513" cy="914400"/>
          </a:xfrm>
          <a:prstGeom prst="rect">
            <a:avLst/>
          </a:prstGeom>
          <a:solidFill>
            <a:schemeClr val="hlink"/>
          </a:solidFill>
          <a:ln w="9525">
            <a:solidFill>
              <a:schemeClr val="tx1"/>
            </a:solidFill>
            <a:miter lim="800000"/>
            <a:headEnd/>
            <a:tailEnd/>
          </a:ln>
        </p:spPr>
        <p:txBody>
          <a:bodyPr wrap="none" anchor="ctr"/>
          <a:lstStyle/>
          <a:p>
            <a:pPr algn="ctr"/>
            <a:r>
              <a:rPr lang="en-GB" b="1">
                <a:latin typeface="Century Gothic" pitchFamily="34" charset="0"/>
              </a:rPr>
              <a:t>Macro-Instructional</a:t>
            </a:r>
          </a:p>
          <a:p>
            <a:pPr algn="ctr"/>
            <a:r>
              <a:rPr lang="en-GB" b="1">
                <a:latin typeface="Century Gothic" pitchFamily="34" charset="0"/>
              </a:rPr>
              <a:t> Strategies </a:t>
            </a:r>
            <a:endParaRPr lang="en-US" b="1">
              <a:latin typeface="Century Gothic" pitchFamily="34" charset="0"/>
            </a:endParaRPr>
          </a:p>
        </p:txBody>
      </p:sp>
      <p:sp>
        <p:nvSpPr>
          <p:cNvPr id="49158" name="Rectangle 7"/>
          <p:cNvSpPr>
            <a:spLocks noChangeArrowheads="1"/>
          </p:cNvSpPr>
          <p:nvPr/>
        </p:nvSpPr>
        <p:spPr bwMode="auto">
          <a:xfrm>
            <a:off x="6516688" y="3284538"/>
            <a:ext cx="2232025" cy="914400"/>
          </a:xfrm>
          <a:prstGeom prst="rect">
            <a:avLst/>
          </a:prstGeom>
          <a:solidFill>
            <a:schemeClr val="hlink"/>
          </a:solidFill>
          <a:ln w="9525">
            <a:solidFill>
              <a:schemeClr val="tx1"/>
            </a:solidFill>
            <a:miter lim="800000"/>
            <a:headEnd/>
            <a:tailEnd/>
          </a:ln>
        </p:spPr>
        <p:txBody>
          <a:bodyPr wrap="none" anchor="ctr"/>
          <a:lstStyle/>
          <a:p>
            <a:pPr algn="ctr"/>
            <a:r>
              <a:rPr lang="en-GB" b="1">
                <a:latin typeface="Century Gothic" pitchFamily="34" charset="0"/>
              </a:rPr>
              <a:t>Message design</a:t>
            </a:r>
          </a:p>
          <a:p>
            <a:pPr algn="ctr"/>
            <a:r>
              <a:rPr lang="en-GB" b="1">
                <a:latin typeface="Century Gothic" pitchFamily="34" charset="0"/>
              </a:rPr>
              <a:t> strategies </a:t>
            </a:r>
            <a:endParaRPr lang="en-US" b="1">
              <a:latin typeface="Century Gothic" pitchFamily="34" charset="0"/>
            </a:endParaRPr>
          </a:p>
        </p:txBody>
      </p:sp>
      <p:sp>
        <p:nvSpPr>
          <p:cNvPr id="49159" name="AutoShape 8"/>
          <p:cNvSpPr>
            <a:spLocks noChangeArrowheads="1"/>
          </p:cNvSpPr>
          <p:nvPr/>
        </p:nvSpPr>
        <p:spPr bwMode="auto">
          <a:xfrm>
            <a:off x="1042988"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49160" name="AutoShape 9"/>
          <p:cNvSpPr>
            <a:spLocks noChangeArrowheads="1"/>
          </p:cNvSpPr>
          <p:nvPr/>
        </p:nvSpPr>
        <p:spPr bwMode="auto">
          <a:xfrm>
            <a:off x="7451725"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49161" name="AutoShape 10"/>
          <p:cNvSpPr>
            <a:spLocks noChangeArrowheads="1"/>
          </p:cNvSpPr>
          <p:nvPr/>
        </p:nvSpPr>
        <p:spPr bwMode="auto">
          <a:xfrm>
            <a:off x="4572000"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49162" name="TextBox 10"/>
          <p:cNvSpPr txBox="1">
            <a:spLocks noChangeArrowheads="1"/>
          </p:cNvSpPr>
          <p:nvPr/>
        </p:nvSpPr>
        <p:spPr bwMode="auto">
          <a:xfrm>
            <a:off x="2428875" y="2071688"/>
            <a:ext cx="4357688" cy="584200"/>
          </a:xfrm>
          <a:prstGeom prst="rect">
            <a:avLst/>
          </a:prstGeom>
          <a:solidFill>
            <a:schemeClr val="accent1"/>
          </a:solidFill>
          <a:ln w="9525">
            <a:noFill/>
            <a:miter lim="800000"/>
            <a:headEnd/>
            <a:tailEnd/>
          </a:ln>
        </p:spPr>
        <p:txBody>
          <a:bodyPr>
            <a:spAutoFit/>
          </a:bodyPr>
          <a:lstStyle/>
          <a:p>
            <a:r>
              <a:rPr lang="en-US" sz="3200"/>
              <a:t>Instructional Methods</a:t>
            </a:r>
            <a:endParaRPr lang="en-CA" sz="32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57158" y="357166"/>
          <a:ext cx="8501122"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ontent Placeholder 5"/>
          <p:cNvSpPr>
            <a:spLocks noGrp="1"/>
          </p:cNvSpPr>
          <p:nvPr>
            <p:ph idx="4294967295"/>
          </p:nvPr>
        </p:nvSpPr>
        <p:spPr>
          <a:xfrm>
            <a:off x="428625" y="1071563"/>
            <a:ext cx="8286750" cy="5383212"/>
          </a:xfrm>
        </p:spPr>
        <p:txBody>
          <a:bodyPr/>
          <a:lstStyle/>
          <a:p>
            <a:pPr eaLnBrk="1" hangingPunct="1">
              <a:lnSpc>
                <a:spcPct val="80000"/>
              </a:lnSpc>
            </a:pPr>
            <a:r>
              <a:rPr lang="en-US" sz="2800" smtClean="0"/>
              <a:t>Randomized experiment? Quasi-experiment? </a:t>
            </a:r>
          </a:p>
          <a:p>
            <a:pPr eaLnBrk="1" hangingPunct="1">
              <a:lnSpc>
                <a:spcPct val="80000"/>
              </a:lnSpc>
              <a:buFont typeface="Wingdings 2" pitchFamily="18" charset="2"/>
              <a:buNone/>
            </a:pPr>
            <a:endParaRPr lang="en-US" sz="2800" smtClean="0"/>
          </a:p>
          <a:p>
            <a:pPr lvl="1" eaLnBrk="1" hangingPunct="1">
              <a:lnSpc>
                <a:spcPct val="80000"/>
              </a:lnSpc>
            </a:pPr>
            <a:r>
              <a:rPr lang="en-US" sz="2400" smtClean="0"/>
              <a:t>Rummel et al. (2003) compared usage of a visual mnemonic to free study of a list of theorists’ names and accomplishments. Participants were randomly assigned to either a visual mnemonic or a free study treatment. The visual mnemonic showed an image of one or more individuals with objects to provide the mnemonic device and delayed post-test and a measure of attitude toward the effectiveness of the method. Result showed that participants in the mnemonic group remembered more of the targeted information than the free study group. For designers, this suggests that visual mnemonics are beneficial in helping learners recall important information.</a:t>
            </a:r>
            <a:endParaRPr lang="en-CA" sz="2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ontent Placeholder 2"/>
          <p:cNvSpPr>
            <a:spLocks noGrp="1"/>
          </p:cNvSpPr>
          <p:nvPr>
            <p:ph idx="4294967295"/>
          </p:nvPr>
        </p:nvSpPr>
        <p:spPr>
          <a:xfrm>
            <a:off x="357188" y="857250"/>
            <a:ext cx="8229600" cy="5597525"/>
          </a:xfrm>
        </p:spPr>
        <p:txBody>
          <a:bodyPr/>
          <a:lstStyle/>
          <a:p>
            <a:pPr eaLnBrk="1" hangingPunct="1">
              <a:lnSpc>
                <a:spcPct val="90000"/>
              </a:lnSpc>
            </a:pPr>
            <a:r>
              <a:rPr lang="en-US" sz="2800" smtClean="0"/>
              <a:t>Randomized experiment? Quasi-experiment? </a:t>
            </a:r>
          </a:p>
          <a:p>
            <a:pPr eaLnBrk="1" hangingPunct="1">
              <a:lnSpc>
                <a:spcPct val="90000"/>
              </a:lnSpc>
            </a:pPr>
            <a:endParaRPr lang="en-US" sz="2800" smtClean="0"/>
          </a:p>
          <a:p>
            <a:pPr lvl="1" eaLnBrk="1" hangingPunct="1">
              <a:lnSpc>
                <a:spcPct val="90000"/>
              </a:lnSpc>
            </a:pPr>
            <a:r>
              <a:rPr lang="en-US" sz="2400" smtClean="0"/>
              <a:t>The study by Cavalier et. Al. (1995) of cooperative learning in a technical training course was conducted. Intact groups were assigned to either a cooperative learning treatment or control (conventional instruction) treatment, both of which were taught by the same instructor. Assessments included a post-test, attitude survey, and group interaction behaviors. Findings showed that practice in a cooperative group environment produced superior achievement as well higher levels of social and cognitive interactions. </a:t>
            </a:r>
            <a:endParaRPr lang="en-CA"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88" y="760413"/>
            <a:ext cx="8401050" cy="6097587"/>
          </a:xfrm>
        </p:spPr>
        <p:txBody>
          <a:bodyPr rtlCol="0">
            <a:normAutofit lnSpcReduction="10000"/>
          </a:bodyPr>
          <a:lstStyle/>
          <a:p>
            <a:pPr eaLnBrk="1" fontAlgn="auto" hangingPunct="1">
              <a:spcAft>
                <a:spcPts val="0"/>
              </a:spcAft>
              <a:defRPr/>
            </a:pPr>
            <a:r>
              <a:rPr lang="en-CA" sz="2800" dirty="0" smtClean="0"/>
              <a:t>True experiment? Quasi experiment?</a:t>
            </a:r>
          </a:p>
          <a:p>
            <a:pPr lvl="2" eaLnBrk="1" fontAlgn="auto" hangingPunct="1">
              <a:spcAft>
                <a:spcPts val="0"/>
              </a:spcAft>
              <a:buClr>
                <a:schemeClr val="accent5"/>
              </a:buClr>
              <a:defRPr/>
            </a:pPr>
            <a:endParaRPr lang="en-CA" dirty="0" smtClean="0"/>
          </a:p>
          <a:p>
            <a:pPr lvl="2" eaLnBrk="1" fontAlgn="auto" hangingPunct="1">
              <a:spcAft>
                <a:spcPts val="0"/>
              </a:spcAft>
              <a:buClr>
                <a:schemeClr val="accent5"/>
              </a:buClr>
              <a:defRPr/>
            </a:pPr>
            <a:r>
              <a:rPr lang="en-CA" dirty="0" err="1" smtClean="0"/>
              <a:t>Lamberski</a:t>
            </a:r>
            <a:r>
              <a:rPr lang="en-CA" dirty="0" smtClean="0"/>
              <a:t> and Dwyer (1983) investigated the effect of color vs. black-and-white illustrations on learning. Participants read a 21-page instructional unit on the human heart that included either color or black-and-white illustrations on each page. Participants were randomly assigned to one of four treatment groups: (1) color-coded instruction, color-coded test; (2) color-coded instruction, black-and-white test; (3) black-and-white instruction, color-coded test; and (4) black-and-white instruction, black-and-white test. The results showed that the color instruction was superior to black-and-white instruction for this task, but the color-coded tests were of no benefit.</a:t>
            </a:r>
            <a:endParaRPr lang="en-US" dirty="0" smtClean="0"/>
          </a:p>
          <a:p>
            <a:pPr lvl="2" eaLnBrk="1" fontAlgn="auto" hangingPunct="1">
              <a:spcAft>
                <a:spcPts val="0"/>
              </a:spcAft>
              <a:buClr>
                <a:schemeClr val="accent5"/>
              </a:buClr>
              <a:defRPr/>
            </a:pPr>
            <a:endParaRPr lang="en-CA"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p:cNvSpPr>
          <p:nvPr>
            <p:ph idx="1"/>
          </p:nvPr>
        </p:nvSpPr>
        <p:spPr>
          <a:xfrm>
            <a:off x="457200" y="1071563"/>
            <a:ext cx="8229600" cy="5383212"/>
          </a:xfrm>
        </p:spPr>
        <p:txBody>
          <a:bodyPr rtlCol="0">
            <a:normAutofit fontScale="92500" lnSpcReduction="10000"/>
          </a:bodyPr>
          <a:lstStyle/>
          <a:p>
            <a:pPr eaLnBrk="1" fontAlgn="auto" hangingPunct="1">
              <a:spcAft>
                <a:spcPts val="0"/>
              </a:spcAft>
              <a:buFont typeface="Wingdings 2" pitchFamily="18" charset="2"/>
              <a:buNone/>
              <a:defRPr/>
            </a:pPr>
            <a:endParaRPr lang="en-US" dirty="0" smtClean="0"/>
          </a:p>
          <a:p>
            <a:pPr lvl="1" eaLnBrk="1" fontAlgn="auto" hangingPunct="1">
              <a:spcAft>
                <a:spcPts val="0"/>
              </a:spcAft>
              <a:buClr>
                <a:schemeClr val="accent4"/>
              </a:buClr>
              <a:buFont typeface="Wingdings" pitchFamily="2" charset="2"/>
              <a:buChar char="Ø"/>
              <a:defRPr/>
            </a:pPr>
            <a:r>
              <a:rPr lang="en-US" dirty="0" smtClean="0"/>
              <a:t>Pick a research topic. </a:t>
            </a:r>
          </a:p>
          <a:p>
            <a:pPr lvl="1" eaLnBrk="1" fontAlgn="auto" hangingPunct="1">
              <a:spcAft>
                <a:spcPts val="0"/>
              </a:spcAft>
              <a:buClr>
                <a:schemeClr val="accent4"/>
              </a:buClr>
              <a:buFont typeface="Wingdings" pitchFamily="2" charset="2"/>
              <a:buChar char="Ø"/>
              <a:defRPr/>
            </a:pPr>
            <a:endParaRPr lang="en-US" dirty="0" smtClean="0"/>
          </a:p>
          <a:p>
            <a:pPr lvl="1" eaLnBrk="1" fontAlgn="auto" hangingPunct="1">
              <a:spcAft>
                <a:spcPts val="0"/>
              </a:spcAft>
              <a:buClr>
                <a:schemeClr val="accent4"/>
              </a:buClr>
              <a:buFont typeface="Wingdings" pitchFamily="2" charset="2"/>
              <a:buChar char="Ø"/>
              <a:defRPr/>
            </a:pPr>
            <a:r>
              <a:rPr lang="en-US" dirty="0" smtClean="0"/>
              <a:t>Decide: Does it involve micro-instructional strategies, macro-instructional strategies or message design strategies? </a:t>
            </a:r>
          </a:p>
          <a:p>
            <a:pPr lvl="1" eaLnBrk="1" fontAlgn="auto" hangingPunct="1">
              <a:spcAft>
                <a:spcPts val="0"/>
              </a:spcAft>
              <a:buClr>
                <a:schemeClr val="accent4"/>
              </a:buClr>
              <a:buFont typeface="Wingdings" pitchFamily="2" charset="2"/>
              <a:buChar char="Ø"/>
              <a:defRPr/>
            </a:pPr>
            <a:endParaRPr lang="en-US" dirty="0" smtClean="0"/>
          </a:p>
          <a:p>
            <a:pPr lvl="1" eaLnBrk="1" fontAlgn="auto" hangingPunct="1">
              <a:spcAft>
                <a:spcPts val="0"/>
              </a:spcAft>
              <a:buClr>
                <a:schemeClr val="accent4"/>
              </a:buClr>
              <a:buFont typeface="Wingdings" pitchFamily="2" charset="2"/>
              <a:buChar char="Ø"/>
              <a:defRPr/>
            </a:pPr>
            <a:r>
              <a:rPr lang="en-US" dirty="0" smtClean="0"/>
              <a:t>Discuss whether you would choose a true experimental design or quasi-experimental design to conduct your research, and Why?</a:t>
            </a:r>
          </a:p>
          <a:p>
            <a:pPr lvl="1" eaLnBrk="1" fontAlgn="auto" hangingPunct="1">
              <a:spcAft>
                <a:spcPts val="0"/>
              </a:spcAft>
              <a:buClr>
                <a:schemeClr val="accent4"/>
              </a:buClr>
              <a:buFont typeface="Wingdings" pitchFamily="2" charset="2"/>
              <a:buChar char="Ø"/>
              <a:defRPr/>
            </a:pPr>
            <a:endParaRPr lang="en-US" dirty="0" smtClean="0"/>
          </a:p>
          <a:p>
            <a:pPr lvl="1" eaLnBrk="1" fontAlgn="auto" hangingPunct="1">
              <a:spcAft>
                <a:spcPts val="0"/>
              </a:spcAft>
              <a:buClr>
                <a:schemeClr val="accent4"/>
              </a:buClr>
              <a:buFont typeface="Wingdings" pitchFamily="2" charset="2"/>
              <a:buChar char="Ø"/>
              <a:defRPr/>
            </a:pPr>
            <a:r>
              <a:rPr lang="en-US" dirty="0" smtClean="0"/>
              <a:t>Briefly identify what your research process would be. </a:t>
            </a:r>
          </a:p>
          <a:p>
            <a:pPr lvl="1" eaLnBrk="1" fontAlgn="auto" hangingPunct="1">
              <a:spcAft>
                <a:spcPts val="0"/>
              </a:spcAft>
              <a:buClr>
                <a:schemeClr val="accent4"/>
              </a:buClr>
              <a:buFont typeface="Wingdings" pitchFamily="2" charset="2"/>
              <a:buChar char="Ø"/>
              <a:defRPr/>
            </a:pPr>
            <a:endParaRPr lang="en-US" dirty="0" smtClean="0"/>
          </a:p>
          <a:p>
            <a:pPr eaLnBrk="1" fontAlgn="auto" hangingPunct="1">
              <a:spcAft>
                <a:spcPts val="0"/>
              </a:spcAft>
              <a:defRPr/>
            </a:pPr>
            <a:endParaRPr lang="en-US" dirty="0" smtClean="0"/>
          </a:p>
        </p:txBody>
      </p:sp>
      <p:sp>
        <p:nvSpPr>
          <p:cNvPr id="53249" name="Rectangle 2"/>
          <p:cNvSpPr>
            <a:spLocks noGrp="1"/>
          </p:cNvSpPr>
          <p:nvPr>
            <p:ph type="title"/>
          </p:nvPr>
        </p:nvSpPr>
        <p:spPr bwMode="auto">
          <a:xfrm>
            <a:off x="428625" y="0"/>
            <a:ext cx="7934325" cy="1071563"/>
          </a:xfrm>
        </p:spPr>
        <p:txBody>
          <a:bodyPr wrap="square" numCol="1" anchorCtr="0" compatLnSpc="1">
            <a:prstTxWarp prst="textNoShape">
              <a:avLst/>
            </a:prstTxWarp>
            <a:noAutofit/>
          </a:bodyPr>
          <a:lstStyle/>
          <a:p>
            <a:pPr eaLnBrk="1" fontAlgn="auto" hangingPunct="1">
              <a:spcAft>
                <a:spcPts val="0"/>
              </a:spcAft>
              <a:defRPr/>
            </a:pPr>
            <a:r>
              <a:rPr lang="en-GB" sz="4000" b="1" dirty="0" smtClean="0">
                <a:solidFill>
                  <a:schemeClr val="tx2">
                    <a:lumMod val="60000"/>
                    <a:lumOff val="40000"/>
                  </a:schemeClr>
                </a:solidFill>
                <a:effectLst/>
              </a:rPr>
              <a:t>Small Group Task</a:t>
            </a:r>
            <a:br>
              <a:rPr lang="en-GB" sz="4000" b="1" dirty="0" smtClean="0">
                <a:solidFill>
                  <a:schemeClr val="tx2">
                    <a:lumMod val="60000"/>
                    <a:lumOff val="40000"/>
                  </a:schemeClr>
                </a:solidFill>
                <a:effectLst/>
              </a:rPr>
            </a:br>
            <a:r>
              <a:rPr lang="en-GB" sz="2400" b="1" dirty="0" smtClean="0">
                <a:solidFill>
                  <a:schemeClr val="tx2">
                    <a:lumMod val="60000"/>
                    <a:lumOff val="40000"/>
                  </a:schemeClr>
                </a:solidFill>
                <a:effectLst/>
              </a:rPr>
              <a:t>Time allocation: 10-15 minutes</a:t>
            </a:r>
            <a:r>
              <a:rPr lang="en-GB" sz="2400" dirty="0" smtClean="0">
                <a:solidFill>
                  <a:schemeClr val="tx2">
                    <a:lumMod val="60000"/>
                    <a:lumOff val="40000"/>
                  </a:schemeClr>
                </a:solidFill>
                <a:effectLst/>
              </a:rPr>
              <a:t> </a:t>
            </a:r>
            <a:endParaRPr lang="en-US" sz="2400" dirty="0" smtClean="0">
              <a:solidFill>
                <a:schemeClr val="tx2">
                  <a:lumMod val="60000"/>
                  <a:lumOff val="40000"/>
                </a:schemeClr>
              </a:solidFill>
              <a:effectLst/>
            </a:endParaRPr>
          </a:p>
        </p:txBody>
      </p:sp>
      <p:pic>
        <p:nvPicPr>
          <p:cNvPr id="57347" name="Picture 4" descr="j0078749"/>
          <p:cNvPicPr>
            <a:picLocks noChangeAspect="1" noChangeArrowheads="1"/>
          </p:cNvPicPr>
          <p:nvPr/>
        </p:nvPicPr>
        <p:blipFill>
          <a:blip r:embed="rId3"/>
          <a:srcRect/>
          <a:stretch>
            <a:fillRect/>
          </a:stretch>
        </p:blipFill>
        <p:spPr bwMode="auto">
          <a:xfrm>
            <a:off x="6072188" y="285750"/>
            <a:ext cx="2543175" cy="111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Content Placeholder 2"/>
          <p:cNvSpPr>
            <a:spLocks noGrp="1"/>
          </p:cNvSpPr>
          <p:nvPr>
            <p:ph idx="1"/>
          </p:nvPr>
        </p:nvSpPr>
        <p:spPr>
          <a:xfrm>
            <a:off x="500063" y="714375"/>
            <a:ext cx="8229600" cy="4929188"/>
          </a:xfrm>
        </p:spPr>
        <p:txBody>
          <a:bodyPr/>
          <a:lstStyle/>
          <a:p>
            <a:pPr eaLnBrk="1" hangingPunct="1">
              <a:spcBef>
                <a:spcPct val="0"/>
              </a:spcBef>
            </a:pPr>
            <a:r>
              <a:rPr lang="en-US" smtClean="0"/>
              <a:t>Topic 1</a:t>
            </a:r>
          </a:p>
          <a:p>
            <a:pPr eaLnBrk="1" hangingPunct="1">
              <a:spcBef>
                <a:spcPct val="0"/>
              </a:spcBef>
            </a:pPr>
            <a:endParaRPr lang="en-US" smtClean="0"/>
          </a:p>
          <a:p>
            <a:pPr lvl="1" eaLnBrk="1" hangingPunct="1">
              <a:spcBef>
                <a:spcPct val="0"/>
              </a:spcBef>
            </a:pPr>
            <a:r>
              <a:rPr lang="en-CA" smtClean="0"/>
              <a:t>There are 32 factual statements, e.g., “Bats are mammals”; “Not all fire trucks are red”. </a:t>
            </a:r>
            <a:r>
              <a:rPr lang="en-US" smtClean="0"/>
              <a:t>Conduct a study to examine the use of elaboration in learning factual statements, comparing with simply reading the facts for understanding. </a:t>
            </a:r>
          </a:p>
          <a:p>
            <a:pPr eaLnBrk="1" hangingPunct="1">
              <a:spcBef>
                <a:spcPct val="0"/>
              </a:spcBef>
            </a:pPr>
            <a:endParaRPr lang="en-US" smtClean="0"/>
          </a:p>
          <a:p>
            <a:pPr eaLnBrk="1" hangingPunct="1"/>
            <a:endParaRPr lang="en-CA"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p:cNvSpPr>
            <a:spLocks noGrp="1"/>
          </p:cNvSpPr>
          <p:nvPr>
            <p:ph idx="1"/>
          </p:nvPr>
        </p:nvSpPr>
        <p:spPr>
          <a:xfrm>
            <a:off x="571500" y="785813"/>
            <a:ext cx="8229600" cy="4786312"/>
          </a:xfrm>
        </p:spPr>
        <p:txBody>
          <a:bodyPr/>
          <a:lstStyle/>
          <a:p>
            <a:pPr eaLnBrk="1" hangingPunct="1"/>
            <a:r>
              <a:rPr lang="en-US" smtClean="0"/>
              <a:t>Topic 2:</a:t>
            </a:r>
          </a:p>
          <a:p>
            <a:pPr eaLnBrk="1" hangingPunct="1"/>
            <a:endParaRPr lang="en-US" smtClean="0"/>
          </a:p>
          <a:p>
            <a:pPr lvl="1" eaLnBrk="1" hangingPunct="1"/>
            <a:r>
              <a:rPr lang="en-US" smtClean="0"/>
              <a:t>There is an argument that using personal information to personalize word problems has significant effect on students’ learning. Please design a study to examine the differences between using personalized word problems and nonpersonalized word problems in developing students’ word problem solving skills.</a:t>
            </a:r>
          </a:p>
          <a:p>
            <a:pPr eaLnBrk="1" hangingPunct="1"/>
            <a:endParaRPr lang="en-CA"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Content Placeholder 2"/>
          <p:cNvSpPr>
            <a:spLocks noGrp="1"/>
          </p:cNvSpPr>
          <p:nvPr>
            <p:ph idx="1"/>
          </p:nvPr>
        </p:nvSpPr>
        <p:spPr>
          <a:xfrm>
            <a:off x="500063" y="785813"/>
            <a:ext cx="8229600" cy="5214937"/>
          </a:xfrm>
        </p:spPr>
        <p:txBody>
          <a:bodyPr/>
          <a:lstStyle/>
          <a:p>
            <a:pPr eaLnBrk="1" hangingPunct="1"/>
            <a:r>
              <a:rPr lang="en-US" smtClean="0"/>
              <a:t>Topic 3</a:t>
            </a:r>
            <a:endParaRPr lang="en-CA" smtClean="0"/>
          </a:p>
          <a:p>
            <a:pPr lvl="1" eaLnBrk="1" hangingPunct="1"/>
            <a:endParaRPr lang="en-CA" smtClean="0"/>
          </a:p>
          <a:p>
            <a:pPr lvl="1" eaLnBrk="1" hangingPunct="1"/>
            <a:r>
              <a:rPr lang="en-CA" smtClean="0"/>
              <a:t>In a traditional textbook, readers must split their attention between the narrative explanation in the text and a table or graphic. Now an electronic version of the text that integrated the explanatory text with the graphic information was created. Design an experiment to assess the different effect on learning between the split-attention and the integrated attention. </a:t>
            </a:r>
          </a:p>
          <a:p>
            <a:pPr eaLnBrk="1" hangingPunct="1"/>
            <a:endParaRPr lang="en-CA"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p:cNvSpPr>
          <p:nvPr>
            <p:ph type="title" idx="4294967295"/>
          </p:nvPr>
        </p:nvSpPr>
        <p:spPr bwMode="auto">
          <a:xfrm>
            <a:off x="0" y="428625"/>
            <a:ext cx="9144000" cy="1079500"/>
          </a:xfrm>
        </p:spPr>
        <p:txBody>
          <a:bodyPr wrap="square" numCol="1" anchorCtr="0" compatLnSpc="1">
            <a:prstTxWarp prst="textNoShape">
              <a:avLst/>
            </a:prstTxWarp>
            <a:noAutofit/>
          </a:bodyPr>
          <a:lstStyle/>
          <a:p>
            <a:pPr algn="ctr" eaLnBrk="1" fontAlgn="auto" hangingPunct="1">
              <a:spcAft>
                <a:spcPts val="0"/>
              </a:spcAft>
              <a:defRPr/>
            </a:pPr>
            <a:r>
              <a:rPr lang="en-GB" sz="3600" dirty="0" smtClean="0">
                <a:solidFill>
                  <a:schemeClr val="tx2">
                    <a:lumMod val="60000"/>
                    <a:lumOff val="40000"/>
                  </a:schemeClr>
                </a:solidFill>
                <a:effectLst/>
                <a:cs typeface="Times New Roman" pitchFamily="18" charset="0"/>
              </a:rPr>
              <a:t>Factors Impacting the Rigor of Experiments on Instructional Strategies</a:t>
            </a:r>
            <a:r>
              <a:rPr lang="en-GB" sz="3600" dirty="0" smtClean="0">
                <a:solidFill>
                  <a:schemeClr val="tx2">
                    <a:lumMod val="60000"/>
                    <a:lumOff val="40000"/>
                  </a:schemeClr>
                </a:solidFill>
                <a:effectLst/>
              </a:rPr>
              <a:t> </a:t>
            </a:r>
            <a:endParaRPr lang="en-US" sz="3600" dirty="0" smtClean="0">
              <a:solidFill>
                <a:schemeClr val="tx2">
                  <a:lumMod val="60000"/>
                  <a:lumOff val="40000"/>
                </a:schemeClr>
              </a:solidFill>
              <a:effectLst/>
            </a:endParaRPr>
          </a:p>
        </p:txBody>
      </p:sp>
      <p:sp>
        <p:nvSpPr>
          <p:cNvPr id="65538" name="Rectangle 3"/>
          <p:cNvSpPr>
            <a:spLocks noGrp="1"/>
          </p:cNvSpPr>
          <p:nvPr>
            <p:ph type="body" idx="4294967295"/>
          </p:nvPr>
        </p:nvSpPr>
        <p:spPr>
          <a:xfrm>
            <a:off x="428625" y="1601788"/>
            <a:ext cx="8229600" cy="5256212"/>
          </a:xfrm>
        </p:spPr>
        <p:txBody>
          <a:bodyPr/>
          <a:lstStyle/>
          <a:p>
            <a:pPr eaLnBrk="1" hangingPunct="1"/>
            <a:r>
              <a:rPr lang="en-GB" sz="2000" b="1" smtClean="0">
                <a:cs typeface="Times New Roman" pitchFamily="18" charset="0"/>
              </a:rPr>
              <a:t>Internal &amp; External Validity</a:t>
            </a:r>
            <a:r>
              <a:rPr lang="en-GB" sz="2800" smtClean="0">
                <a:cs typeface="Times New Roman" pitchFamily="18" charset="0"/>
              </a:rPr>
              <a:t>  </a:t>
            </a:r>
          </a:p>
          <a:p>
            <a:pPr eaLnBrk="1" hangingPunct="1">
              <a:buFont typeface="Wingdings 2" pitchFamily="18" charset="2"/>
              <a:buNone/>
            </a:pPr>
            <a:r>
              <a:rPr lang="en-US" sz="1800" smtClean="0">
                <a:cs typeface="Times New Roman" pitchFamily="18" charset="0"/>
              </a:rPr>
              <a:t>      Guala (2002) defines: “an experimental result is </a:t>
            </a:r>
            <a:r>
              <a:rPr lang="en-US" sz="1800" u="sng" smtClean="0">
                <a:cs typeface="Times New Roman" pitchFamily="18" charset="0"/>
              </a:rPr>
              <a:t>internally</a:t>
            </a:r>
            <a:r>
              <a:rPr lang="en-US" sz="1800" i="1" smtClean="0">
                <a:cs typeface="Times New Roman" pitchFamily="18" charset="0"/>
              </a:rPr>
              <a:t> </a:t>
            </a:r>
            <a:r>
              <a:rPr lang="en-US" sz="1800" smtClean="0">
                <a:cs typeface="Times New Roman" pitchFamily="18" charset="0"/>
              </a:rPr>
              <a:t>valid, if the experimenter attributes the  production of an effect B to the factor  A, and A really is the cause of B in the experimental setup   E  .</a:t>
            </a:r>
          </a:p>
          <a:p>
            <a:pPr eaLnBrk="1" hangingPunct="1">
              <a:buFont typeface="Wingdings 2" pitchFamily="18" charset="2"/>
              <a:buNone/>
            </a:pPr>
            <a:r>
              <a:rPr lang="en-US" sz="1800" smtClean="0">
                <a:cs typeface="Times New Roman" pitchFamily="18" charset="0"/>
              </a:rPr>
              <a:t>       The result  </a:t>
            </a:r>
            <a:r>
              <a:rPr lang="en-US" sz="1800" u="sng" smtClean="0">
                <a:cs typeface="Times New Roman" pitchFamily="18" charset="0"/>
              </a:rPr>
              <a:t>externally</a:t>
            </a:r>
            <a:r>
              <a:rPr lang="en-US" sz="1800" i="1" smtClean="0">
                <a:cs typeface="Times New Roman" pitchFamily="18" charset="0"/>
              </a:rPr>
              <a:t> </a:t>
            </a:r>
            <a:r>
              <a:rPr lang="en-US" sz="1800" smtClean="0">
                <a:cs typeface="Times New Roman" pitchFamily="18" charset="0"/>
              </a:rPr>
              <a:t>valid , if A causes B not only in E, but also in a set of other circumstances of interest F,G,H, etc.”</a:t>
            </a:r>
          </a:p>
          <a:p>
            <a:pPr eaLnBrk="1" hangingPunct="1">
              <a:buFont typeface="Wingdings 2" pitchFamily="18" charset="2"/>
              <a:buNone/>
            </a:pPr>
            <a:endParaRPr lang="en-GB" sz="2800" smtClean="0">
              <a:cs typeface="Times New Roman" pitchFamily="18" charset="0"/>
            </a:endParaRPr>
          </a:p>
          <a:p>
            <a:pPr eaLnBrk="1" hangingPunct="1">
              <a:buFont typeface="Wingdings 2" pitchFamily="18" charset="2"/>
              <a:buNone/>
            </a:pPr>
            <a:r>
              <a:rPr lang="en-GB" sz="2400" smtClean="0">
                <a:cs typeface="Times New Roman" pitchFamily="18" charset="0"/>
              </a:rPr>
              <a:t>   </a:t>
            </a:r>
            <a:r>
              <a:rPr lang="en-GB" sz="2400" b="1" smtClean="0">
                <a:cs typeface="Times New Roman" pitchFamily="18" charset="0"/>
                <a:hlinkClick r:id="rId2"/>
              </a:rPr>
              <a:t>Validity Threats</a:t>
            </a:r>
            <a:endParaRPr lang="en-GB" sz="2400" b="1" smtClean="0">
              <a:cs typeface="Times New Roman" pitchFamily="18" charset="0"/>
            </a:endParaRPr>
          </a:p>
          <a:p>
            <a:pPr lvl="2" eaLnBrk="1" hangingPunct="1">
              <a:buFont typeface="Wingdings" pitchFamily="2" charset="2"/>
              <a:buChar char="Ø"/>
            </a:pPr>
            <a:r>
              <a:rPr lang="en-GB" smtClean="0">
                <a:cs typeface="Times New Roman" pitchFamily="18" charset="0"/>
              </a:rPr>
              <a:t>Factors has the potential to bias results</a:t>
            </a:r>
            <a:r>
              <a:rPr lang="en-GB" sz="1900" smtClean="0">
                <a:cs typeface="Times New Roman" pitchFamily="18" charset="0"/>
              </a:rPr>
              <a:t>.</a:t>
            </a:r>
          </a:p>
          <a:p>
            <a:pPr lvl="2" eaLnBrk="1" hangingPunct="1">
              <a:buFont typeface="Wingdings" pitchFamily="2" charset="2"/>
              <a:buChar char="Ø"/>
            </a:pPr>
            <a:r>
              <a:rPr lang="en-GB" sz="1900" smtClean="0">
                <a:cs typeface="Times New Roman" pitchFamily="18" charset="0"/>
              </a:rPr>
              <a:t> </a:t>
            </a:r>
            <a:r>
              <a:rPr lang="en-GB" smtClean="0">
                <a:cs typeface="Times New Roman" pitchFamily="18" charset="0"/>
              </a:rPr>
              <a:t>Knowledge of validity threats, why is it important ?</a:t>
            </a:r>
          </a:p>
        </p:txBody>
      </p:sp>
      <p:sp>
        <p:nvSpPr>
          <p:cNvPr id="65539" name="AutoShape 4">
            <a:hlinkClick r:id="" action="ppaction://noaction" highlightClick="1"/>
          </p:cNvPr>
          <p:cNvSpPr>
            <a:spLocks noChangeArrowheads="1"/>
          </p:cNvSpPr>
          <p:nvPr/>
        </p:nvSpPr>
        <p:spPr bwMode="auto">
          <a:xfrm>
            <a:off x="250825" y="4365625"/>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4"/>
          <p:cNvSpPr>
            <a:spLocks noGrp="1"/>
          </p:cNvSpPr>
          <p:nvPr>
            <p:ph idx="1"/>
          </p:nvPr>
        </p:nvSpPr>
        <p:spPr>
          <a:xfrm>
            <a:off x="0" y="857250"/>
            <a:ext cx="9144000" cy="5715000"/>
          </a:xfrm>
        </p:spPr>
        <p:txBody>
          <a:bodyPr/>
          <a:lstStyle/>
          <a:p>
            <a:pPr eaLnBrk="1" hangingPunct="1">
              <a:buFont typeface="Wingdings 2" pitchFamily="18" charset="2"/>
              <a:buNone/>
            </a:pPr>
            <a:r>
              <a:rPr lang="en-US" sz="2800" smtClean="0">
                <a:cs typeface="Times New Roman" pitchFamily="18" charset="0"/>
              </a:rPr>
              <a:t>    </a:t>
            </a:r>
            <a:r>
              <a:rPr lang="en-US" sz="2800" smtClean="0">
                <a:cs typeface="Times New Roman" pitchFamily="18" charset="0"/>
                <a:hlinkClick r:id="rId2"/>
              </a:rPr>
              <a:t>most commonly referenced threats to validity</a:t>
            </a:r>
            <a:endParaRPr lang="en-US" sz="2800" smtClean="0">
              <a:cs typeface="Times New Roman" pitchFamily="18" charset="0"/>
            </a:endParaRPr>
          </a:p>
          <a:p>
            <a:pPr eaLnBrk="1" hangingPunct="1">
              <a:buFont typeface="Wingdings 2" pitchFamily="18" charset="2"/>
              <a:buNone/>
            </a:pPr>
            <a:endParaRPr lang="en-US" sz="2800" smtClean="0">
              <a:cs typeface="Times New Roman" pitchFamily="18" charset="0"/>
            </a:endParaRPr>
          </a:p>
          <a:p>
            <a:pPr lvl="2" eaLnBrk="1" hangingPunct="1">
              <a:buFont typeface="Wingdings" pitchFamily="2" charset="2"/>
              <a:buChar char="§"/>
            </a:pPr>
            <a:r>
              <a:rPr lang="en-US" sz="2000" smtClean="0">
                <a:cs typeface="Times New Roman" pitchFamily="18" charset="0"/>
              </a:rPr>
              <a:t>Selection </a:t>
            </a:r>
            <a:r>
              <a:rPr lang="en-US" sz="2000" smtClean="0">
                <a:cs typeface="Times New Roman" pitchFamily="18" charset="0"/>
                <a:sym typeface="Wingdings" pitchFamily="2" charset="2"/>
              </a:rPr>
              <a:t>  </a:t>
            </a:r>
            <a:r>
              <a:rPr lang="en-US" sz="2000" smtClean="0">
                <a:cs typeface="Times New Roman" pitchFamily="18" charset="0"/>
              </a:rPr>
              <a:t>participants in groups may be unlike in some way</a:t>
            </a:r>
            <a:r>
              <a:rPr lang="en-US" sz="2000" smtClean="0"/>
              <a:t> </a:t>
            </a:r>
          </a:p>
          <a:p>
            <a:pPr lvl="2" eaLnBrk="1" hangingPunct="1">
              <a:buFont typeface="Wingdings" pitchFamily="2" charset="2"/>
              <a:buChar char="§"/>
            </a:pPr>
            <a:r>
              <a:rPr lang="en-GB" sz="2000" smtClean="0"/>
              <a:t>Testing </a:t>
            </a:r>
            <a:r>
              <a:rPr lang="en-GB" sz="2000" smtClean="0">
                <a:sym typeface="Wingdings" pitchFamily="2" charset="2"/>
              </a:rPr>
              <a:t> </a:t>
            </a:r>
            <a:r>
              <a:rPr lang="en-US" sz="2000" smtClean="0">
                <a:sym typeface="Wingdings" pitchFamily="2" charset="2"/>
              </a:rPr>
              <a:t>Exposure to a pretest or intervening assessment  influences performance on a posttest.</a:t>
            </a:r>
            <a:r>
              <a:rPr lang="en-US" sz="2000" smtClean="0">
                <a:cs typeface="Times New Roman" pitchFamily="18" charset="0"/>
              </a:rPr>
              <a:t> </a:t>
            </a:r>
          </a:p>
          <a:p>
            <a:pPr lvl="2" eaLnBrk="1" hangingPunct="1">
              <a:buFont typeface="Wingdings" pitchFamily="2" charset="2"/>
              <a:buChar char="§"/>
            </a:pPr>
            <a:r>
              <a:rPr lang="en-US" sz="2000" smtClean="0">
                <a:cs typeface="Times New Roman" pitchFamily="18" charset="0"/>
              </a:rPr>
              <a:t>Mortality </a:t>
            </a:r>
            <a:r>
              <a:rPr lang="en-US" sz="2000" smtClean="0">
                <a:cs typeface="Times New Roman" pitchFamily="18" charset="0"/>
                <a:sym typeface="Wingdings" pitchFamily="2" charset="2"/>
              </a:rPr>
              <a:t> Participants drop put of the test, making the groups unequivalent.</a:t>
            </a:r>
            <a:r>
              <a:rPr lang="en-US" sz="2000" smtClean="0">
                <a:sym typeface="Wingdings" pitchFamily="2" charset="2"/>
              </a:rPr>
              <a:t> </a:t>
            </a:r>
            <a:endParaRPr lang="en-US" sz="2000" smtClean="0">
              <a:cs typeface="Times New Roman" pitchFamily="18" charset="0"/>
              <a:sym typeface="Wingdings" pitchFamily="2" charset="2"/>
            </a:endParaRPr>
          </a:p>
          <a:p>
            <a:pPr lvl="2" eaLnBrk="1" hangingPunct="1">
              <a:buFont typeface="Wingdings" pitchFamily="2" charset="2"/>
              <a:buChar char="§"/>
            </a:pPr>
            <a:r>
              <a:rPr lang="en-US" sz="2000" smtClean="0">
                <a:cs typeface="Times New Roman" pitchFamily="18" charset="0"/>
              </a:rPr>
              <a:t>Interaction </a:t>
            </a:r>
            <a:r>
              <a:rPr lang="en-US" sz="2000" smtClean="0">
                <a:cs typeface="Times New Roman" pitchFamily="18" charset="0"/>
                <a:sym typeface="Wingdings" pitchFamily="2" charset="2"/>
              </a:rPr>
              <a:t> Two or more threats can interact</a:t>
            </a:r>
            <a:r>
              <a:rPr lang="en-US" sz="2000" smtClean="0">
                <a:sym typeface="Wingdings" pitchFamily="2" charset="2"/>
              </a:rPr>
              <a:t> </a:t>
            </a:r>
            <a:endParaRPr lang="en-US" sz="2000" smtClean="0">
              <a:cs typeface="Times New Roman" pitchFamily="18" charset="0"/>
              <a:sym typeface="Wingdings" pitchFamily="2" charset="2"/>
            </a:endParaRPr>
          </a:p>
          <a:p>
            <a:pPr lvl="2" eaLnBrk="1" hangingPunct="1">
              <a:buFont typeface="Wingdings" pitchFamily="2" charset="2"/>
              <a:buChar char="§"/>
            </a:pPr>
            <a:r>
              <a:rPr lang="en-US" sz="2000" smtClean="0">
                <a:cs typeface="Times New Roman" pitchFamily="18" charset="0"/>
              </a:rPr>
              <a:t>Maturation </a:t>
            </a:r>
            <a:r>
              <a:rPr lang="en-US" sz="2000" smtClean="0">
                <a:cs typeface="Times New Roman" pitchFamily="18" charset="0"/>
                <a:sym typeface="Wingdings" pitchFamily="2" charset="2"/>
              </a:rPr>
              <a:t> Change due to aging or development</a:t>
            </a:r>
            <a:endParaRPr lang="en-US" sz="2000" smtClean="0">
              <a:cs typeface="Times New Roman" pitchFamily="18" charset="0"/>
            </a:endParaRPr>
          </a:p>
          <a:p>
            <a:pPr lvl="2" eaLnBrk="1" hangingPunct="1">
              <a:buFont typeface="Wingdings" pitchFamily="2" charset="2"/>
              <a:buChar char="§"/>
            </a:pPr>
            <a:r>
              <a:rPr lang="en-US" sz="2000" smtClean="0">
                <a:cs typeface="Times New Roman" pitchFamily="18" charset="0"/>
              </a:rPr>
              <a:t>Experimenter Bias </a:t>
            </a:r>
            <a:r>
              <a:rPr lang="en-US" sz="2000" smtClean="0">
                <a:cs typeface="Times New Roman" pitchFamily="18" charset="0"/>
                <a:sym typeface="Wingdings" pitchFamily="2" charset="2"/>
              </a:rPr>
              <a:t> </a:t>
            </a:r>
            <a:r>
              <a:rPr lang="en-US" sz="2000" smtClean="0">
                <a:cs typeface="Times New Roman" pitchFamily="18" charset="0"/>
              </a:rPr>
              <a:t>Expectations of an outcome may inadvertently influence participant or cause the experimenter to view data in a different way</a:t>
            </a:r>
          </a:p>
          <a:p>
            <a:pPr lvl="2" eaLnBrk="1" hangingPunct="1">
              <a:buFont typeface="Wingdings" pitchFamily="2" charset="2"/>
              <a:buChar char="§"/>
            </a:pPr>
            <a:r>
              <a:rPr lang="en-US" sz="2000" smtClean="0">
                <a:cs typeface="Times New Roman" pitchFamily="18" charset="0"/>
              </a:rPr>
              <a:t> History</a:t>
            </a:r>
            <a:r>
              <a:rPr lang="en-US" sz="2000" smtClean="0"/>
              <a:t> </a:t>
            </a:r>
            <a:r>
              <a:rPr lang="en-US" sz="2000" smtClean="0">
                <a:sym typeface="Wingdings" pitchFamily="2" charset="2"/>
              </a:rPr>
              <a:t> </a:t>
            </a:r>
            <a:r>
              <a:rPr lang="en-US" sz="2000" smtClean="0">
                <a:cs typeface="Times New Roman" pitchFamily="18" charset="0"/>
              </a:rPr>
              <a:t>Unexpected events occur between the pre- and posttest, affecting the dependent variable </a:t>
            </a:r>
          </a:p>
          <a:p>
            <a:pPr lvl="2" eaLnBrk="1" hangingPunct="1">
              <a:buFont typeface="Wingdings" pitchFamily="2" charset="2"/>
              <a:buChar char="§"/>
            </a:pPr>
            <a:endParaRPr lang="en-GB" sz="1600" smtClean="0">
              <a:cs typeface="Times New Roman" pitchFamily="18" charset="0"/>
            </a:endParaRPr>
          </a:p>
          <a:p>
            <a:pPr eaLnBrk="1" hangingPunct="1">
              <a:buFont typeface="Wingdings 2" pitchFamily="18" charset="2"/>
              <a:buNone/>
            </a:pPr>
            <a:endParaRPr lang="en-US" smtClean="0"/>
          </a:p>
        </p:txBody>
      </p:sp>
      <p:sp>
        <p:nvSpPr>
          <p:cNvPr id="56321" name="Rectangle 2"/>
          <p:cNvSpPr>
            <a:spLocks noGrp="1"/>
          </p:cNvSpPr>
          <p:nvPr>
            <p:ph type="title"/>
          </p:nvPr>
        </p:nvSpPr>
        <p:spPr bwMode="auto">
          <a:xfrm>
            <a:off x="457200" y="0"/>
            <a:ext cx="8229600" cy="785813"/>
          </a:xfrm>
        </p:spPr>
        <p:txBody>
          <a:bodyPr wrap="square" numCol="1" anchorCtr="0" compatLnSpc="1">
            <a:prstTxWarp prst="textNoShape">
              <a:avLst/>
            </a:prstTxWarp>
          </a:bodyPr>
          <a:lstStyle/>
          <a:p>
            <a:pPr algn="ctr" eaLnBrk="1" fontAlgn="auto" hangingPunct="1">
              <a:spcAft>
                <a:spcPts val="0"/>
              </a:spcAft>
              <a:defRPr/>
            </a:pPr>
            <a:r>
              <a:rPr lang="en-GB" sz="4000" dirty="0" smtClean="0">
                <a:solidFill>
                  <a:schemeClr val="tx2">
                    <a:lumMod val="60000"/>
                    <a:lumOff val="40000"/>
                  </a:schemeClr>
                </a:solidFill>
                <a:effectLst/>
                <a:cs typeface="Times New Roman" pitchFamily="18" charset="0"/>
              </a:rPr>
              <a:t>Validity Threats</a:t>
            </a:r>
            <a:r>
              <a:rPr lang="en-GB" sz="4000" dirty="0" smtClean="0">
                <a:solidFill>
                  <a:schemeClr val="tx2">
                    <a:lumMod val="60000"/>
                    <a:lumOff val="40000"/>
                  </a:schemeClr>
                </a:solidFill>
                <a:effectLst/>
              </a:rPr>
              <a:t> </a:t>
            </a:r>
            <a:endParaRPr lang="en-US" sz="4000" dirty="0" smtClean="0">
              <a:solidFill>
                <a:schemeClr val="tx2">
                  <a:lumMod val="60000"/>
                  <a:lumOff val="40000"/>
                </a:schemeClr>
              </a:solidFill>
              <a:effectLst/>
            </a:endParaRPr>
          </a:p>
        </p:txBody>
      </p:sp>
      <p:sp>
        <p:nvSpPr>
          <p:cNvPr id="66563" name="AutoShape 5">
            <a:hlinkClick r:id="" action="ppaction://noaction" highlightClick="1"/>
          </p:cNvPr>
          <p:cNvSpPr>
            <a:spLocks noChangeArrowheads="1"/>
          </p:cNvSpPr>
          <p:nvPr/>
        </p:nvSpPr>
        <p:spPr bwMode="auto">
          <a:xfrm>
            <a:off x="0" y="1000125"/>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3"/>
          <p:cNvSpPr>
            <a:spLocks noGrp="1"/>
          </p:cNvSpPr>
          <p:nvPr>
            <p:ph idx="1"/>
          </p:nvPr>
        </p:nvSpPr>
        <p:spPr>
          <a:xfrm>
            <a:off x="611188" y="1628775"/>
            <a:ext cx="8229600" cy="5229225"/>
          </a:xfrm>
        </p:spPr>
        <p:txBody>
          <a:bodyPr/>
          <a:lstStyle/>
          <a:p>
            <a:pPr eaLnBrk="1" hangingPunct="1">
              <a:buFont typeface="Wingdings 2" pitchFamily="18" charset="2"/>
              <a:buNone/>
            </a:pPr>
            <a:endParaRPr lang="en-US" sz="1800" smtClean="0">
              <a:latin typeface="Times New Roman" pitchFamily="18" charset="0"/>
              <a:cs typeface="Times New Roman" pitchFamily="18" charset="0"/>
            </a:endParaRPr>
          </a:p>
          <a:p>
            <a:pPr eaLnBrk="1" hangingPunct="1">
              <a:buFont typeface="Wingdings 2" pitchFamily="18" charset="2"/>
              <a:buNone/>
            </a:pPr>
            <a:r>
              <a:rPr lang="en-GB" sz="2000" smtClean="0">
                <a:latin typeface="Times New Roman" pitchFamily="18" charset="0"/>
                <a:cs typeface="Times New Roman" pitchFamily="18" charset="0"/>
              </a:rPr>
              <a:t>1 . </a:t>
            </a:r>
            <a:r>
              <a:rPr lang="en-GB" sz="2000" b="1" smtClean="0">
                <a:cs typeface="Times New Roman" pitchFamily="18" charset="0"/>
              </a:rPr>
              <a:t>Balancing Internal &amp; External Validity:</a:t>
            </a:r>
          </a:p>
          <a:p>
            <a:pPr eaLnBrk="1" hangingPunct="1">
              <a:buFont typeface="Wingdings 2" pitchFamily="18" charset="2"/>
              <a:buNone/>
            </a:pPr>
            <a:r>
              <a:rPr lang="en-GB" sz="2400" smtClean="0">
                <a:cs typeface="Times New Roman" pitchFamily="18" charset="0"/>
              </a:rPr>
              <a:t>     </a:t>
            </a:r>
            <a:r>
              <a:rPr lang="en-US" sz="2000" b="1" u="sng" smtClean="0">
                <a:cs typeface="Times New Roman" pitchFamily="18" charset="0"/>
              </a:rPr>
              <a:t>Internal validity</a:t>
            </a:r>
            <a:r>
              <a:rPr lang="en-US" sz="1800" b="1" u="sng" smtClean="0">
                <a:cs typeface="Times New Roman" pitchFamily="18" charset="0"/>
              </a:rPr>
              <a:t> </a:t>
            </a:r>
            <a:r>
              <a:rPr lang="en-US" sz="1800" smtClean="0">
                <a:cs typeface="Times New Roman" pitchFamily="18" charset="0"/>
              </a:rPr>
              <a:t> means eliminating sources of extraneous variance in testing treatment effects; orients  researchers to design experiments in which treatment manipulations can be tightly controlled.</a:t>
            </a:r>
          </a:p>
          <a:p>
            <a:pPr eaLnBrk="1" hangingPunct="1">
              <a:buFont typeface="Wingdings 2" pitchFamily="18" charset="2"/>
              <a:buNone/>
            </a:pPr>
            <a:r>
              <a:rPr lang="en-GB" sz="2000" smtClean="0">
                <a:cs typeface="Times New Roman" pitchFamily="18" charset="0"/>
              </a:rPr>
              <a:t>                                                             </a:t>
            </a:r>
            <a:r>
              <a:rPr lang="en-GB" sz="1600" smtClean="0">
                <a:cs typeface="Times New Roman" pitchFamily="18" charset="0"/>
              </a:rPr>
              <a:t>     Educational psychology</a:t>
            </a:r>
          </a:p>
          <a:p>
            <a:pPr eaLnBrk="1" hangingPunct="1">
              <a:buFont typeface="Wingdings 2" pitchFamily="18" charset="2"/>
              <a:buNone/>
            </a:pPr>
            <a:r>
              <a:rPr lang="en-GB" sz="1600" smtClean="0">
                <a:cs typeface="Times New Roman" pitchFamily="18" charset="0"/>
              </a:rPr>
              <a:t>                                                                                         researchers</a:t>
            </a:r>
          </a:p>
          <a:p>
            <a:pPr eaLnBrk="1" hangingPunct="1">
              <a:buFont typeface="Wingdings 2" pitchFamily="18" charset="2"/>
              <a:buNone/>
            </a:pPr>
            <a:r>
              <a:rPr lang="en-GB" sz="1600" smtClean="0">
                <a:cs typeface="Times New Roman" pitchFamily="18" charset="0"/>
              </a:rPr>
              <a:t>     </a:t>
            </a:r>
            <a:r>
              <a:rPr lang="en-GB" sz="2000" smtClean="0">
                <a:cs typeface="Times New Roman" pitchFamily="18" charset="0"/>
              </a:rPr>
              <a:t>   </a:t>
            </a:r>
            <a:r>
              <a:rPr lang="en-GB" sz="2000" b="1" u="sng" smtClean="0">
                <a:cs typeface="Times New Roman" pitchFamily="18" charset="0"/>
              </a:rPr>
              <a:t>External validity</a:t>
            </a:r>
            <a:r>
              <a:rPr lang="en-GB" sz="2000" smtClean="0">
                <a:cs typeface="Times New Roman" pitchFamily="18" charset="0"/>
              </a:rPr>
              <a:t>:   - </a:t>
            </a:r>
            <a:r>
              <a:rPr lang="en-US" sz="1800" smtClean="0">
                <a:cs typeface="Times New Roman" pitchFamily="18" charset="0"/>
              </a:rPr>
              <a:t>interaction of  medium and</a:t>
            </a:r>
            <a:r>
              <a:rPr lang="en-GB" sz="1800" smtClean="0">
                <a:cs typeface="Times New Roman" pitchFamily="18" charset="0"/>
              </a:rPr>
              <a:t> </a:t>
            </a:r>
            <a:r>
              <a:rPr lang="en-US" sz="1800" smtClean="0">
                <a:cs typeface="Times New Roman" pitchFamily="18" charset="0"/>
              </a:rPr>
              <a:t>method .</a:t>
            </a:r>
          </a:p>
          <a:p>
            <a:pPr eaLnBrk="1" hangingPunct="1">
              <a:buFont typeface="Wingdings 2" pitchFamily="18" charset="2"/>
              <a:buNone/>
            </a:pPr>
            <a:r>
              <a:rPr lang="en-US" sz="1800" smtClean="0">
                <a:cs typeface="Times New Roman" pitchFamily="18" charset="0"/>
              </a:rPr>
              <a:t>                                          - Realistic media applications  need to be</a:t>
            </a:r>
            <a:endParaRPr lang="en-GB" sz="1800" smtClean="0">
              <a:cs typeface="Times New Roman" pitchFamily="18" charset="0"/>
            </a:endParaRPr>
          </a:p>
          <a:p>
            <a:pPr eaLnBrk="1" hangingPunct="1">
              <a:buFont typeface="Wingdings 2" pitchFamily="18" charset="2"/>
              <a:buNone/>
            </a:pPr>
            <a:r>
              <a:rPr lang="en-US" sz="1800" smtClean="0">
                <a:cs typeface="Times New Roman" pitchFamily="18" charset="0"/>
              </a:rPr>
              <a:t>                                            established.</a:t>
            </a:r>
          </a:p>
          <a:p>
            <a:pPr eaLnBrk="1" hangingPunct="1">
              <a:buFont typeface="Wingdings 2" pitchFamily="18" charset="2"/>
              <a:buNone/>
            </a:pPr>
            <a:r>
              <a:rPr lang="en-GB" sz="1400" smtClean="0">
                <a:cs typeface="Times New Roman" pitchFamily="18" charset="0"/>
              </a:rPr>
              <a:t>                                                                                              </a:t>
            </a:r>
            <a:r>
              <a:rPr lang="en-GB" sz="1600" smtClean="0">
                <a:cs typeface="Times New Roman" pitchFamily="18" charset="0"/>
              </a:rPr>
              <a:t>Educational Technology </a:t>
            </a:r>
          </a:p>
          <a:p>
            <a:pPr eaLnBrk="1" hangingPunct="1">
              <a:buFont typeface="Wingdings 2" pitchFamily="18" charset="2"/>
              <a:buNone/>
            </a:pPr>
            <a:r>
              <a:rPr lang="en-GB" sz="1600" smtClean="0">
                <a:cs typeface="Times New Roman" pitchFamily="18" charset="0"/>
              </a:rPr>
              <a:t>                                                                                             researchers</a:t>
            </a:r>
            <a:r>
              <a:rPr lang="en-GB" sz="1800" smtClean="0">
                <a:cs typeface="Times New Roman" pitchFamily="18" charset="0"/>
              </a:rPr>
              <a:t> </a:t>
            </a:r>
          </a:p>
          <a:p>
            <a:pPr eaLnBrk="1" hangingPunct="1">
              <a:buFont typeface="Wingdings 2" pitchFamily="18" charset="2"/>
              <a:buNone/>
            </a:pPr>
            <a:endParaRPr lang="en-GB" sz="1800" smtClean="0">
              <a:cs typeface="Times New Roman" pitchFamily="18" charset="0"/>
            </a:endParaRPr>
          </a:p>
          <a:p>
            <a:pPr eaLnBrk="1" hangingPunct="1">
              <a:buFont typeface="Wingdings 2" pitchFamily="18" charset="2"/>
              <a:buNone/>
            </a:pPr>
            <a:r>
              <a:rPr lang="en-GB" sz="1800" smtClean="0">
                <a:cs typeface="Times New Roman" pitchFamily="18" charset="0"/>
              </a:rPr>
              <a:t>                                                                            </a:t>
            </a:r>
            <a:endParaRPr lang="en-US" sz="1800" smtClean="0">
              <a:cs typeface="Times New Roman" pitchFamily="18" charset="0"/>
            </a:endParaRPr>
          </a:p>
        </p:txBody>
      </p:sp>
      <p:sp>
        <p:nvSpPr>
          <p:cNvPr id="57345" name="Rectangle 2"/>
          <p:cNvSpPr>
            <a:spLocks noGrp="1"/>
          </p:cNvSpPr>
          <p:nvPr>
            <p:ph type="title"/>
          </p:nvPr>
        </p:nvSpPr>
        <p:spPr bwMode="auto">
          <a:xfrm>
            <a:off x="395288" y="0"/>
            <a:ext cx="8229600" cy="1593850"/>
          </a:xfrm>
        </p:spPr>
        <p:txBody>
          <a:bodyPr wrap="square" numCol="1" anchorCtr="0" compatLnSpc="1">
            <a:prstTxWarp prst="textNoShape">
              <a:avLst/>
            </a:prstTxWarp>
            <a:noAutofit/>
          </a:bodyPr>
          <a:lstStyle/>
          <a:p>
            <a:pPr algn="ctr" eaLnBrk="1" fontAlgn="auto" hangingPunct="1">
              <a:spcAft>
                <a:spcPts val="0"/>
              </a:spcAft>
              <a:defRPr/>
            </a:pPr>
            <a:r>
              <a:rPr lang="en-GB" sz="3600" b="1" dirty="0" smtClean="0">
                <a:solidFill>
                  <a:schemeClr val="tx2">
                    <a:lumMod val="60000"/>
                    <a:lumOff val="40000"/>
                  </a:schemeClr>
                </a:solidFill>
                <a:effectLst/>
                <a:cs typeface="Times New Roman" pitchFamily="18" charset="0"/>
              </a:rPr>
              <a:t>Contemporary Issue in Instructional strategies  Experimentation</a:t>
            </a:r>
            <a:endParaRPr lang="en-US" sz="3600" b="1" dirty="0" smtClean="0">
              <a:solidFill>
                <a:schemeClr val="tx2">
                  <a:lumMod val="60000"/>
                  <a:lumOff val="40000"/>
                </a:schemeClr>
              </a:solidFill>
              <a:effectLst/>
              <a:cs typeface="Times New Roman" pitchFamily="18" charset="0"/>
            </a:endParaRPr>
          </a:p>
        </p:txBody>
      </p:sp>
      <p:sp>
        <p:nvSpPr>
          <p:cNvPr id="67587" name="AutoShape 4"/>
          <p:cNvSpPr>
            <a:spLocks noChangeArrowheads="1"/>
          </p:cNvSpPr>
          <p:nvPr/>
        </p:nvSpPr>
        <p:spPr bwMode="auto">
          <a:xfrm rot="5400000">
            <a:off x="4392613" y="3321050"/>
            <a:ext cx="719137" cy="7921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8761 h 21600"/>
              <a:gd name="T20" fmla="*/ 17613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456" y="0"/>
                </a:moveTo>
                <a:lnTo>
                  <a:pt x="11311" y="7132"/>
                </a:lnTo>
                <a:lnTo>
                  <a:pt x="15298" y="7132"/>
                </a:lnTo>
                <a:lnTo>
                  <a:pt x="15298" y="18761"/>
                </a:lnTo>
                <a:lnTo>
                  <a:pt x="0" y="18761"/>
                </a:lnTo>
                <a:lnTo>
                  <a:pt x="0" y="21600"/>
                </a:lnTo>
                <a:lnTo>
                  <a:pt x="17613" y="21600"/>
                </a:lnTo>
                <a:lnTo>
                  <a:pt x="17613" y="7132"/>
                </a:lnTo>
                <a:lnTo>
                  <a:pt x="21600" y="7132"/>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7588" name="AutoShape 9"/>
          <p:cNvSpPr>
            <a:spLocks noChangeArrowheads="1"/>
          </p:cNvSpPr>
          <p:nvPr/>
        </p:nvSpPr>
        <p:spPr bwMode="auto">
          <a:xfrm rot="5400000">
            <a:off x="4679950" y="4976813"/>
            <a:ext cx="719138" cy="7921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8761 h 21600"/>
              <a:gd name="T20" fmla="*/ 17613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456" y="0"/>
                </a:moveTo>
                <a:lnTo>
                  <a:pt x="11311" y="7132"/>
                </a:lnTo>
                <a:lnTo>
                  <a:pt x="15298" y="7132"/>
                </a:lnTo>
                <a:lnTo>
                  <a:pt x="15298" y="18761"/>
                </a:lnTo>
                <a:lnTo>
                  <a:pt x="0" y="18761"/>
                </a:lnTo>
                <a:lnTo>
                  <a:pt x="0" y="21600"/>
                </a:lnTo>
                <a:lnTo>
                  <a:pt x="17613" y="21600"/>
                </a:lnTo>
                <a:lnTo>
                  <a:pt x="17613" y="7132"/>
                </a:lnTo>
                <a:lnTo>
                  <a:pt x="21600" y="7132"/>
                </a:lnTo>
                <a:close/>
              </a:path>
            </a:pathLst>
          </a:cu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1"/>
          </p:nvPr>
        </p:nvSpPr>
        <p:spPr>
          <a:xfrm>
            <a:off x="457200" y="1500188"/>
            <a:ext cx="8229600" cy="4625975"/>
          </a:xfrm>
        </p:spPr>
        <p:txBody>
          <a:bodyPr/>
          <a:lstStyle/>
          <a:p>
            <a:pPr eaLnBrk="1" hangingPunct="1">
              <a:lnSpc>
                <a:spcPct val="150000"/>
              </a:lnSpc>
            </a:pPr>
            <a:r>
              <a:rPr lang="en-GB" sz="2500" smtClean="0"/>
              <a:t>A quick review on research methods</a:t>
            </a:r>
            <a:endParaRPr lang="en-US" sz="2500" smtClean="0"/>
          </a:p>
          <a:p>
            <a:pPr eaLnBrk="1" hangingPunct="1">
              <a:lnSpc>
                <a:spcPct val="150000"/>
              </a:lnSpc>
            </a:pPr>
            <a:r>
              <a:rPr lang="en-US" sz="2500" smtClean="0"/>
              <a:t>Short break</a:t>
            </a:r>
          </a:p>
          <a:p>
            <a:pPr eaLnBrk="1" hangingPunct="1">
              <a:lnSpc>
                <a:spcPct val="150000"/>
              </a:lnSpc>
            </a:pPr>
            <a:r>
              <a:rPr lang="en-US" sz="2500" smtClean="0"/>
              <a:t>Research on instructional strategies</a:t>
            </a:r>
          </a:p>
          <a:p>
            <a:pPr eaLnBrk="1" hangingPunct="1">
              <a:lnSpc>
                <a:spcPct val="150000"/>
              </a:lnSpc>
            </a:pPr>
            <a:r>
              <a:rPr lang="en-US" sz="2500" smtClean="0"/>
              <a:t>Activity</a:t>
            </a:r>
          </a:p>
          <a:p>
            <a:pPr eaLnBrk="1" hangingPunct="1">
              <a:lnSpc>
                <a:spcPct val="150000"/>
              </a:lnSpc>
            </a:pPr>
            <a:r>
              <a:rPr lang="en-GB" sz="2500" smtClean="0"/>
              <a:t>Implication for research approaches</a:t>
            </a:r>
          </a:p>
          <a:p>
            <a:pPr eaLnBrk="1" hangingPunct="1">
              <a:lnSpc>
                <a:spcPct val="150000"/>
              </a:lnSpc>
            </a:pPr>
            <a:r>
              <a:rPr lang="en-GB" sz="2500" smtClean="0"/>
              <a:t>Significant research finding in the last five years</a:t>
            </a:r>
          </a:p>
          <a:p>
            <a:pPr eaLnBrk="1" hangingPunct="1">
              <a:lnSpc>
                <a:spcPct val="150000"/>
              </a:lnSpc>
            </a:pPr>
            <a:r>
              <a:rPr lang="en-GB" sz="2500" smtClean="0"/>
              <a:t>Likely development in the next five years</a:t>
            </a:r>
            <a:endParaRPr lang="en-US" sz="2500" smtClean="0"/>
          </a:p>
          <a:p>
            <a:pPr eaLnBrk="1" hangingPunct="1">
              <a:lnSpc>
                <a:spcPct val="90000"/>
              </a:lnSpc>
            </a:pPr>
            <a:endParaRPr lang="en-US" sz="2800" smtClean="0"/>
          </a:p>
        </p:txBody>
      </p:sp>
      <p:sp>
        <p:nvSpPr>
          <p:cNvPr id="24578" name="Rectangle 4"/>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GB" dirty="0" smtClean="0">
                <a:solidFill>
                  <a:schemeClr val="tx2">
                    <a:lumMod val="60000"/>
                    <a:lumOff val="40000"/>
                  </a:schemeClr>
                </a:solidFill>
                <a:effectLst/>
              </a:rPr>
              <a:t> </a:t>
            </a:r>
            <a:r>
              <a:rPr lang="en-GB" b="1" dirty="0" smtClean="0">
                <a:solidFill>
                  <a:schemeClr val="tx2">
                    <a:lumMod val="60000"/>
                    <a:lumOff val="40000"/>
                  </a:schemeClr>
                </a:solidFill>
                <a:effectLst/>
              </a:rPr>
              <a:t> Agenda</a:t>
            </a:r>
            <a:r>
              <a:rPr lang="en-GB" dirty="0" smtClean="0">
                <a:solidFill>
                  <a:schemeClr val="tx2">
                    <a:lumMod val="60000"/>
                    <a:lumOff val="40000"/>
                  </a:schemeClr>
                </a:solidFill>
                <a:effectLst/>
              </a:rPr>
              <a:t> </a:t>
            </a:r>
            <a:endParaRPr lang="en-US" dirty="0" smtClean="0">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p:cNvSpPr>
          <p:nvPr>
            <p:ph idx="1"/>
          </p:nvPr>
        </p:nvSpPr>
        <p:spPr>
          <a:xfrm>
            <a:off x="250825" y="1484313"/>
            <a:ext cx="8893175" cy="4970462"/>
          </a:xfrm>
        </p:spPr>
        <p:txBody>
          <a:bodyPr/>
          <a:lstStyle/>
          <a:p>
            <a:pPr eaLnBrk="1" hangingPunct="1">
              <a:buFont typeface="Wingdings 2" pitchFamily="18" charset="2"/>
              <a:buNone/>
            </a:pPr>
            <a:r>
              <a:rPr lang="en-GB" sz="2400" b="1" smtClean="0"/>
              <a:t>  </a:t>
            </a:r>
            <a:r>
              <a:rPr lang="en-GB" sz="2400" b="1" smtClean="0">
                <a:hlinkClick r:id="rId2"/>
              </a:rPr>
              <a:t>Design Research/design-based research (DBR):</a:t>
            </a:r>
            <a:r>
              <a:rPr lang="en-GB" sz="2400" b="1" smtClean="0"/>
              <a:t> </a:t>
            </a:r>
            <a:r>
              <a:rPr lang="en-US" sz="1400" smtClean="0"/>
              <a:t>Brown (1992) &amp; Collins (1992)</a:t>
            </a:r>
            <a:endParaRPr lang="en-GB" sz="1400" smtClean="0"/>
          </a:p>
          <a:p>
            <a:pPr eaLnBrk="1" hangingPunct="1">
              <a:buFont typeface="Wingdings 2" pitchFamily="18" charset="2"/>
              <a:buNone/>
            </a:pPr>
            <a:r>
              <a:rPr lang="en-GB" sz="2400" b="1" smtClean="0"/>
              <a:t>    </a:t>
            </a:r>
            <a:r>
              <a:rPr lang="en-GB" sz="2400" b="1" smtClean="0">
                <a:sym typeface="Wingdings" pitchFamily="2" charset="2"/>
              </a:rPr>
              <a:t> </a:t>
            </a:r>
            <a:r>
              <a:rPr lang="en-GB" sz="2400" u="sng" smtClean="0">
                <a:sym typeface="Wingdings" pitchFamily="2" charset="2"/>
              </a:rPr>
              <a:t>Definition :</a:t>
            </a:r>
          </a:p>
          <a:p>
            <a:pPr eaLnBrk="1" hangingPunct="1">
              <a:buFont typeface="Wingdings 2" pitchFamily="18" charset="2"/>
              <a:buNone/>
            </a:pPr>
            <a:r>
              <a:rPr lang="en-GB" sz="2400" b="1" smtClean="0">
                <a:sym typeface="Wingdings" pitchFamily="2" charset="2"/>
              </a:rPr>
              <a:t>        </a:t>
            </a:r>
            <a:r>
              <a:rPr lang="en-US" sz="1800" smtClean="0">
                <a:sym typeface="Wingdings" pitchFamily="2" charset="2"/>
              </a:rPr>
              <a:t>a systematic but flexible methodology aimed to improve   educational practices through iterative analysis, design, development, and implementation, based on collaboration among researchers and practitioners in real-world settings, and leading to contextually-sensitive design principles and theories</a:t>
            </a:r>
            <a:r>
              <a:rPr lang="en-US" sz="1400" smtClean="0">
                <a:sym typeface="Wingdings" pitchFamily="2" charset="2"/>
              </a:rPr>
              <a:t> (Wang and Hannafin, (2005)  p.6 ) </a:t>
            </a:r>
            <a:endParaRPr lang="en-GB" sz="1400" smtClean="0">
              <a:sym typeface="Wingdings" pitchFamily="2" charset="2"/>
            </a:endParaRPr>
          </a:p>
          <a:p>
            <a:pPr eaLnBrk="1" hangingPunct="1">
              <a:buFont typeface="Wingdings 2" pitchFamily="18" charset="2"/>
              <a:buNone/>
            </a:pPr>
            <a:r>
              <a:rPr lang="en-GB" sz="2400" b="1" smtClean="0"/>
              <a:t>    </a:t>
            </a:r>
            <a:r>
              <a:rPr lang="en-GB" sz="2400" b="1" smtClean="0">
                <a:sym typeface="Wingdings" pitchFamily="2" charset="2"/>
              </a:rPr>
              <a:t> </a:t>
            </a:r>
            <a:r>
              <a:rPr lang="en-GB" sz="2400" u="sng" smtClean="0">
                <a:sym typeface="Wingdings" pitchFamily="2" charset="2"/>
              </a:rPr>
              <a:t>Some common characteristics :</a:t>
            </a:r>
          </a:p>
          <a:p>
            <a:pPr lvl="3" eaLnBrk="1" hangingPunct="1"/>
            <a:r>
              <a:rPr lang="en-GB" sz="1800" b="1" smtClean="0">
                <a:sym typeface="Wingdings" pitchFamily="2" charset="2"/>
              </a:rPr>
              <a:t>Interventionist </a:t>
            </a:r>
            <a:r>
              <a:rPr lang="en-GB" sz="1800" smtClean="0">
                <a:sym typeface="Wingdings" pitchFamily="2" charset="2"/>
              </a:rPr>
              <a:t>:The research aims at developing an intervention in the real world</a:t>
            </a:r>
            <a:r>
              <a:rPr lang="en-GB" smtClean="0">
                <a:sym typeface="Wingdings" pitchFamily="2" charset="2"/>
              </a:rPr>
              <a:t>.</a:t>
            </a:r>
          </a:p>
          <a:p>
            <a:pPr lvl="3" eaLnBrk="1" hangingPunct="1"/>
            <a:r>
              <a:rPr lang="en-GB" sz="1800" b="1" smtClean="0">
                <a:sym typeface="Wingdings" pitchFamily="2" charset="2"/>
              </a:rPr>
              <a:t>Iterative</a:t>
            </a:r>
            <a:r>
              <a:rPr lang="en-GB" sz="1800" smtClean="0">
                <a:sym typeface="Wingdings" pitchFamily="2" charset="2"/>
              </a:rPr>
              <a:t> : The research incorporates a cyclic approach of design, evaluation, and revision.</a:t>
            </a:r>
          </a:p>
          <a:p>
            <a:pPr lvl="3" eaLnBrk="1" hangingPunct="1"/>
            <a:r>
              <a:rPr lang="en-GB" sz="1800" b="1" smtClean="0">
                <a:sym typeface="Wingdings" pitchFamily="2" charset="2"/>
              </a:rPr>
              <a:t>Process oriented: </a:t>
            </a:r>
            <a:r>
              <a:rPr lang="en-GB" sz="1800" smtClean="0">
                <a:sym typeface="Wingdings" pitchFamily="2" charset="2"/>
              </a:rPr>
              <a:t>the focus is on understanding and improving interventions.</a:t>
            </a:r>
            <a:endParaRPr lang="en-GB" sz="1800" u="sng" smtClean="0">
              <a:sym typeface="Wingdings" pitchFamily="2" charset="2"/>
            </a:endParaRPr>
          </a:p>
          <a:p>
            <a:pPr eaLnBrk="1" hangingPunct="1">
              <a:buFont typeface="Wingdings 2" pitchFamily="18" charset="2"/>
              <a:buNone/>
            </a:pPr>
            <a:endParaRPr lang="en-GB" sz="1800" u="sng" smtClean="0">
              <a:sym typeface="Wingdings" pitchFamily="2" charset="2"/>
            </a:endParaRPr>
          </a:p>
          <a:p>
            <a:pPr eaLnBrk="1" hangingPunct="1">
              <a:buFont typeface="Wingdings 2" pitchFamily="18" charset="2"/>
              <a:buNone/>
            </a:pPr>
            <a:endParaRPr lang="en-GB" sz="1600" u="sng" smtClean="0">
              <a:sym typeface="Wingdings" pitchFamily="2" charset="2"/>
            </a:endParaRPr>
          </a:p>
          <a:p>
            <a:pPr eaLnBrk="1" hangingPunct="1">
              <a:buFont typeface="Wingdings 2" pitchFamily="18" charset="2"/>
              <a:buNone/>
            </a:pPr>
            <a:endParaRPr lang="en-US" sz="2400" b="1" smtClean="0"/>
          </a:p>
        </p:txBody>
      </p:sp>
      <p:sp>
        <p:nvSpPr>
          <p:cNvPr id="60417" name="Rectangle 2"/>
          <p:cNvSpPr>
            <a:spLocks noGrp="1"/>
          </p:cNvSpPr>
          <p:nvPr>
            <p:ph type="title"/>
          </p:nvPr>
        </p:nvSpPr>
        <p:spPr bwMode="auto">
          <a:xfrm>
            <a:off x="457200" y="268288"/>
            <a:ext cx="8229600" cy="1000125"/>
          </a:xfrm>
        </p:spPr>
        <p:txBody>
          <a:bodyPr wrap="square" numCol="1" anchorCtr="0" compatLnSpc="1">
            <a:prstTxWarp prst="textNoShape">
              <a:avLst/>
            </a:prstTxWarp>
            <a:normAutofit fontScale="90000"/>
          </a:bodyPr>
          <a:lstStyle/>
          <a:p>
            <a:pPr algn="ctr" eaLnBrk="1" fontAlgn="auto" hangingPunct="1">
              <a:spcAft>
                <a:spcPts val="0"/>
              </a:spcAft>
              <a:defRPr/>
            </a:pPr>
            <a:r>
              <a:rPr lang="en-GB" sz="4000" b="1" dirty="0" smtClean="0">
                <a:solidFill>
                  <a:schemeClr val="tx2">
                    <a:lumMod val="60000"/>
                    <a:lumOff val="40000"/>
                  </a:schemeClr>
                </a:solidFill>
                <a:effectLst/>
              </a:rPr>
              <a:t>Implication for Research approaches</a:t>
            </a:r>
            <a:endParaRPr lang="en-US" sz="4000" b="1" dirty="0" smtClean="0">
              <a:solidFill>
                <a:schemeClr val="tx2">
                  <a:lumMod val="60000"/>
                  <a:lumOff val="40000"/>
                </a:schemeClr>
              </a:solidFill>
              <a:effectLst/>
            </a:endParaRPr>
          </a:p>
        </p:txBody>
      </p:sp>
      <p:sp>
        <p:nvSpPr>
          <p:cNvPr id="68611" name="AutoShape 5">
            <a:hlinkClick r:id="" action="ppaction://noaction" highlightClick="1"/>
          </p:cNvPr>
          <p:cNvSpPr>
            <a:spLocks noChangeArrowheads="1"/>
          </p:cNvSpPr>
          <p:nvPr/>
        </p:nvSpPr>
        <p:spPr bwMode="auto">
          <a:xfrm>
            <a:off x="0" y="1484313"/>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Rectangle 3"/>
          <p:cNvSpPr>
            <a:spLocks noGrp="1"/>
          </p:cNvSpPr>
          <p:nvPr>
            <p:ph idx="1"/>
          </p:nvPr>
        </p:nvSpPr>
        <p:spPr>
          <a:xfrm>
            <a:off x="500063" y="500063"/>
            <a:ext cx="8229600" cy="6049962"/>
          </a:xfrm>
        </p:spPr>
        <p:txBody>
          <a:bodyPr/>
          <a:lstStyle/>
          <a:p>
            <a:pPr eaLnBrk="1" hangingPunct="1">
              <a:buFont typeface="Wingdings" pitchFamily="2" charset="2"/>
              <a:buNone/>
            </a:pPr>
            <a:endParaRPr lang="en-GB" sz="2000" u="sng" smtClean="0">
              <a:sym typeface="Wingdings" pitchFamily="2" charset="2"/>
            </a:endParaRPr>
          </a:p>
          <a:p>
            <a:pPr eaLnBrk="1" hangingPunct="1">
              <a:buFont typeface="Wingdings" pitchFamily="2" charset="2"/>
              <a:buNone/>
            </a:pPr>
            <a:endParaRPr lang="en-GB" sz="2000" u="sng" smtClean="0">
              <a:sym typeface="Wingdings" pitchFamily="2" charset="2"/>
            </a:endParaRPr>
          </a:p>
          <a:p>
            <a:pPr eaLnBrk="1" hangingPunct="1">
              <a:buFont typeface="Wingdings" pitchFamily="2" charset="2"/>
              <a:buNone/>
            </a:pPr>
            <a:r>
              <a:rPr lang="en-GB" sz="2800" b="1" smtClean="0">
                <a:sym typeface="Wingdings" pitchFamily="2" charset="2"/>
              </a:rPr>
              <a:t></a:t>
            </a:r>
            <a:r>
              <a:rPr lang="en-GB" sz="2000" u="sng" smtClean="0">
                <a:sym typeface="Wingdings" pitchFamily="2" charset="2"/>
              </a:rPr>
              <a:t>  </a:t>
            </a:r>
            <a:r>
              <a:rPr lang="en-GB" sz="2400" u="sng" smtClean="0">
                <a:sym typeface="Wingdings" pitchFamily="2" charset="2"/>
              </a:rPr>
              <a:t>Some common characteristics :</a:t>
            </a:r>
          </a:p>
          <a:p>
            <a:pPr eaLnBrk="1" hangingPunct="1">
              <a:buFont typeface="Wingdings" pitchFamily="2" charset="2"/>
              <a:buNone/>
            </a:pPr>
            <a:endParaRPr lang="en-GB" sz="2400" u="sng" smtClean="0">
              <a:sym typeface="Wingdings" pitchFamily="2" charset="2"/>
            </a:endParaRPr>
          </a:p>
          <a:p>
            <a:pPr lvl="1" eaLnBrk="1" hangingPunct="1">
              <a:buFontTx/>
              <a:buChar char="•"/>
            </a:pPr>
            <a:r>
              <a:rPr lang="en-GB" sz="1800" b="1" smtClean="0">
                <a:sym typeface="Wingdings" pitchFamily="2" charset="2"/>
              </a:rPr>
              <a:t>Utility oriented</a:t>
            </a:r>
            <a:r>
              <a:rPr lang="en-GB" sz="1800" smtClean="0">
                <a:sym typeface="Wingdings" pitchFamily="2" charset="2"/>
              </a:rPr>
              <a:t> : The merit of the design is measured, in part, by its practicality for users  in real contexts</a:t>
            </a:r>
            <a:r>
              <a:rPr lang="en-GB" sz="1800" u="sng" smtClean="0">
                <a:sym typeface="Wingdings" pitchFamily="2" charset="2"/>
              </a:rPr>
              <a:t> .</a:t>
            </a:r>
          </a:p>
          <a:p>
            <a:pPr lvl="1" eaLnBrk="1" hangingPunct="1">
              <a:buFontTx/>
              <a:buChar char="•"/>
            </a:pPr>
            <a:r>
              <a:rPr lang="en-GB" sz="1800" b="1" smtClean="0">
                <a:sym typeface="Wingdings" pitchFamily="2" charset="2"/>
              </a:rPr>
              <a:t>Theory oriented</a:t>
            </a:r>
            <a:r>
              <a:rPr lang="en-GB" sz="1800" smtClean="0">
                <a:sym typeface="Wingdings" pitchFamily="2" charset="2"/>
              </a:rPr>
              <a:t>: The design is based on theoretical propositions,</a:t>
            </a:r>
          </a:p>
          <a:p>
            <a:pPr lvl="1" eaLnBrk="1" hangingPunct="1">
              <a:buFont typeface="Verdana" pitchFamily="34" charset="0"/>
              <a:buNone/>
            </a:pPr>
            <a:r>
              <a:rPr lang="en-GB" sz="1800" smtClean="0">
                <a:sym typeface="Wingdings" pitchFamily="2" charset="2"/>
              </a:rPr>
              <a:t>     and field testing of the design contributes to theory building.</a:t>
            </a:r>
            <a:r>
              <a:rPr lang="en-GB" sz="1800" u="sng" smtClean="0">
                <a:sym typeface="Wingdings" pitchFamily="2" charset="2"/>
              </a:rPr>
              <a:t> </a:t>
            </a:r>
          </a:p>
          <a:p>
            <a:pPr lvl="1" eaLnBrk="1" hangingPunct="1">
              <a:buFont typeface="Verdana" pitchFamily="34" charset="0"/>
              <a:buNone/>
            </a:pPr>
            <a:endParaRPr lang="en-GB" sz="2000" u="sng" smtClean="0">
              <a:sym typeface="Wingdings" pitchFamily="2" charset="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p:cNvSpPr>
          <p:nvPr>
            <p:ph idx="1"/>
          </p:nvPr>
        </p:nvSpPr>
        <p:spPr>
          <a:xfrm>
            <a:off x="457200" y="549275"/>
            <a:ext cx="8229600" cy="5905500"/>
          </a:xfrm>
        </p:spPr>
        <p:txBody>
          <a:bodyPr rtlCol="0">
            <a:normAutofit lnSpcReduction="10000"/>
          </a:bodyPr>
          <a:lstStyle/>
          <a:p>
            <a:pPr eaLnBrk="1" fontAlgn="auto" hangingPunct="1">
              <a:spcAft>
                <a:spcPts val="0"/>
              </a:spcAft>
              <a:buFont typeface="Wingdings" pitchFamily="2" charset="2"/>
              <a:buNone/>
              <a:defRPr/>
            </a:pPr>
            <a:r>
              <a:rPr lang="en-US" sz="2400" b="1" dirty="0" smtClean="0">
                <a:sym typeface="Wingdings" pitchFamily="2" charset="2"/>
              </a:rPr>
              <a:t> </a:t>
            </a:r>
            <a:r>
              <a:rPr lang="en-US" sz="2800" u="sng" dirty="0" smtClean="0">
                <a:sym typeface="Wingdings" pitchFamily="2" charset="2"/>
              </a:rPr>
              <a:t>How do I get started with Design-Based Research:</a:t>
            </a:r>
          </a:p>
          <a:p>
            <a:pPr eaLnBrk="1" fontAlgn="auto" hangingPunct="1">
              <a:spcAft>
                <a:spcPts val="0"/>
              </a:spcAft>
              <a:buFont typeface="Wingdings" pitchFamily="2" charset="2"/>
              <a:buChar char="Ä"/>
              <a:defRPr/>
            </a:pPr>
            <a:endParaRPr lang="en-US" sz="2400" u="sng" dirty="0" smtClean="0">
              <a:sym typeface="Wingdings" pitchFamily="2" charset="2"/>
            </a:endParaRPr>
          </a:p>
          <a:p>
            <a:pPr lvl="1" eaLnBrk="1" fontAlgn="auto" hangingPunct="1">
              <a:spcAft>
                <a:spcPts val="0"/>
              </a:spcAft>
              <a:buClr>
                <a:schemeClr val="accent4"/>
              </a:buClr>
              <a:buFontTx/>
              <a:buChar char="•"/>
              <a:defRPr/>
            </a:pPr>
            <a:r>
              <a:rPr lang="en-US" sz="2400" dirty="0" smtClean="0">
                <a:sym typeface="Wingdings" pitchFamily="2" charset="2"/>
              </a:rPr>
              <a:t>Begin with a meaningful problem</a:t>
            </a:r>
          </a:p>
          <a:p>
            <a:pPr lvl="1" eaLnBrk="1" fontAlgn="auto" hangingPunct="1">
              <a:spcAft>
                <a:spcPts val="0"/>
              </a:spcAft>
              <a:buClr>
                <a:schemeClr val="accent4"/>
              </a:buClr>
              <a:buFontTx/>
              <a:buChar char="•"/>
              <a:defRPr/>
            </a:pPr>
            <a:r>
              <a:rPr lang="en-US" sz="2400" dirty="0" smtClean="0">
                <a:sym typeface="Wingdings" pitchFamily="2" charset="2"/>
              </a:rPr>
              <a:t>Collaborate with practitioners </a:t>
            </a:r>
          </a:p>
          <a:p>
            <a:pPr lvl="1" eaLnBrk="1" fontAlgn="auto" hangingPunct="1">
              <a:spcAft>
                <a:spcPts val="0"/>
              </a:spcAft>
              <a:buClr>
                <a:schemeClr val="accent4"/>
              </a:buClr>
              <a:buFontTx/>
              <a:buChar char="•"/>
              <a:defRPr/>
            </a:pPr>
            <a:r>
              <a:rPr lang="en-US" sz="2400" dirty="0" smtClean="0">
                <a:sym typeface="Wingdings" pitchFamily="2" charset="2"/>
              </a:rPr>
              <a:t>Integrate robust theory about learning and teaching </a:t>
            </a:r>
          </a:p>
          <a:p>
            <a:pPr lvl="1" eaLnBrk="1" fontAlgn="auto" hangingPunct="1">
              <a:spcAft>
                <a:spcPts val="0"/>
              </a:spcAft>
              <a:buClr>
                <a:schemeClr val="accent4"/>
              </a:buClr>
              <a:buFontTx/>
              <a:buChar char="•"/>
              <a:defRPr/>
            </a:pPr>
            <a:r>
              <a:rPr lang="en-US" sz="2400" dirty="0" smtClean="0">
                <a:sym typeface="Wingdings" pitchFamily="2" charset="2"/>
              </a:rPr>
              <a:t>Conduct literature review, needs analysis, etc. to generate research questions </a:t>
            </a:r>
          </a:p>
          <a:p>
            <a:pPr lvl="1" eaLnBrk="1" fontAlgn="auto" hangingPunct="1">
              <a:spcAft>
                <a:spcPts val="0"/>
              </a:spcAft>
              <a:buClr>
                <a:schemeClr val="accent4"/>
              </a:buClr>
              <a:buFontTx/>
              <a:buChar char="•"/>
              <a:defRPr/>
            </a:pPr>
            <a:r>
              <a:rPr lang="en-US" sz="2400" dirty="0" smtClean="0">
                <a:sym typeface="Wingdings" pitchFamily="2" charset="2"/>
              </a:rPr>
              <a:t>Design an Educational Intervention </a:t>
            </a:r>
          </a:p>
          <a:p>
            <a:pPr lvl="1" eaLnBrk="1" fontAlgn="auto" hangingPunct="1">
              <a:spcAft>
                <a:spcPts val="0"/>
              </a:spcAft>
              <a:buClr>
                <a:schemeClr val="accent4"/>
              </a:buClr>
              <a:buFontTx/>
              <a:buChar char="•"/>
              <a:defRPr/>
            </a:pPr>
            <a:r>
              <a:rPr lang="en-US" sz="2400" dirty="0" smtClean="0">
                <a:sym typeface="Wingdings" pitchFamily="2" charset="2"/>
              </a:rPr>
              <a:t>Develop, implement, and revise the design intervention  </a:t>
            </a:r>
          </a:p>
          <a:p>
            <a:pPr lvl="1" eaLnBrk="1" fontAlgn="auto" hangingPunct="1">
              <a:spcAft>
                <a:spcPts val="0"/>
              </a:spcAft>
              <a:buClr>
                <a:schemeClr val="accent4"/>
              </a:buClr>
              <a:buFontTx/>
              <a:buChar char="•"/>
              <a:defRPr/>
            </a:pPr>
            <a:r>
              <a:rPr lang="en-US" sz="2400" dirty="0" smtClean="0">
                <a:sym typeface="Wingdings" pitchFamily="2" charset="2"/>
              </a:rPr>
              <a:t>Evaluate the impact of the intervention  </a:t>
            </a:r>
          </a:p>
          <a:p>
            <a:pPr lvl="1" eaLnBrk="1" fontAlgn="auto" hangingPunct="1">
              <a:spcAft>
                <a:spcPts val="0"/>
              </a:spcAft>
              <a:buClr>
                <a:schemeClr val="accent4"/>
              </a:buClr>
              <a:buFontTx/>
              <a:buChar char="•"/>
              <a:defRPr/>
            </a:pPr>
            <a:r>
              <a:rPr lang="en-US" sz="2400" dirty="0" smtClean="0">
                <a:sym typeface="Wingdings" pitchFamily="2" charset="2"/>
              </a:rPr>
              <a:t>Iterate the process </a:t>
            </a:r>
          </a:p>
          <a:p>
            <a:pPr lvl="1" eaLnBrk="1" fontAlgn="auto" hangingPunct="1">
              <a:spcAft>
                <a:spcPts val="0"/>
              </a:spcAft>
              <a:buClr>
                <a:schemeClr val="accent4"/>
              </a:buClr>
              <a:buFontTx/>
              <a:buChar char="•"/>
              <a:defRPr/>
            </a:pPr>
            <a:r>
              <a:rPr lang="en-US" sz="2400" dirty="0" smtClean="0">
                <a:sym typeface="Wingdings" pitchFamily="2" charset="2"/>
              </a:rPr>
              <a:t>Report DBR </a:t>
            </a:r>
          </a:p>
          <a:p>
            <a:pPr eaLnBrk="1" fontAlgn="auto" hangingPunct="1">
              <a:spcAft>
                <a:spcPts val="0"/>
              </a:spcAft>
              <a:defRPr/>
            </a:pPr>
            <a:endParaRPr lang="en-US" dirty="0" smtClean="0"/>
          </a:p>
        </p:txBody>
      </p:sp>
      <p:sp>
        <p:nvSpPr>
          <p:cNvPr id="71682" name="Rectangle 4">
            <a:hlinkClick r:id="rId3"/>
          </p:cNvPr>
          <p:cNvSpPr>
            <a:spLocks noChangeArrowheads="1"/>
          </p:cNvSpPr>
          <p:nvPr/>
        </p:nvSpPr>
        <p:spPr bwMode="auto">
          <a:xfrm>
            <a:off x="6732588" y="6381750"/>
            <a:ext cx="2411412" cy="476250"/>
          </a:xfrm>
          <a:prstGeom prst="rect">
            <a:avLst/>
          </a:prstGeom>
          <a:solidFill>
            <a:schemeClr val="accent1"/>
          </a:solidFill>
          <a:ln w="9525">
            <a:solidFill>
              <a:schemeClr val="tx1"/>
            </a:solidFill>
            <a:miter lim="800000"/>
            <a:headEnd/>
            <a:tailEnd/>
          </a:ln>
        </p:spPr>
        <p:txBody>
          <a:bodyPr wrap="none" anchor="ctr"/>
          <a:lstStyle/>
          <a:p>
            <a:pPr algn="ctr"/>
            <a:r>
              <a:rPr lang="en-GB" b="1"/>
              <a:t>Example of DBR</a:t>
            </a:r>
            <a:endParaRPr lang="en-US" b="1"/>
          </a:p>
        </p:txBody>
      </p:sp>
      <p:sp>
        <p:nvSpPr>
          <p:cNvPr id="71683" name="AutoShape 5">
            <a:hlinkClick r:id="" action="ppaction://noaction" highlightClick="1"/>
          </p:cNvPr>
          <p:cNvSpPr>
            <a:spLocks noChangeArrowheads="1"/>
          </p:cNvSpPr>
          <p:nvPr/>
        </p:nvSpPr>
        <p:spPr bwMode="auto">
          <a:xfrm>
            <a:off x="6300788" y="6381750"/>
            <a:ext cx="431800" cy="47625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bwMode="auto">
          <a:xfrm>
            <a:off x="468313" y="0"/>
            <a:ext cx="8229600" cy="1477963"/>
          </a:xfrm>
        </p:spPr>
        <p:txBody>
          <a:bodyPr wrap="square" numCol="1" anchorCtr="0" compatLnSpc="1">
            <a:prstTxWarp prst="textNoShape">
              <a:avLst/>
            </a:prstTxWarp>
            <a:noAutofit/>
          </a:bodyPr>
          <a:lstStyle/>
          <a:p>
            <a:pPr algn="ctr" eaLnBrk="1" fontAlgn="auto" hangingPunct="1">
              <a:spcAft>
                <a:spcPts val="0"/>
              </a:spcAft>
              <a:defRPr/>
            </a:pPr>
            <a:r>
              <a:rPr lang="en-GB" sz="3600" b="1" dirty="0" smtClean="0">
                <a:solidFill>
                  <a:schemeClr val="tx2">
                    <a:lumMod val="60000"/>
                    <a:lumOff val="40000"/>
                  </a:schemeClr>
                </a:solidFill>
                <a:effectLst/>
              </a:rPr>
              <a:t>Significant Research Finding </a:t>
            </a:r>
            <a:br>
              <a:rPr lang="en-GB" sz="3600" b="1" dirty="0" smtClean="0">
                <a:solidFill>
                  <a:schemeClr val="tx2">
                    <a:lumMod val="60000"/>
                    <a:lumOff val="40000"/>
                  </a:schemeClr>
                </a:solidFill>
                <a:effectLst/>
              </a:rPr>
            </a:br>
            <a:r>
              <a:rPr lang="en-GB" sz="3600" b="1" dirty="0" smtClean="0">
                <a:solidFill>
                  <a:schemeClr val="tx2">
                    <a:lumMod val="60000"/>
                    <a:lumOff val="40000"/>
                  </a:schemeClr>
                </a:solidFill>
                <a:effectLst/>
              </a:rPr>
              <a:t>in the Last Five Years</a:t>
            </a:r>
            <a:r>
              <a:rPr lang="en-GB" sz="3600" dirty="0" smtClean="0">
                <a:solidFill>
                  <a:schemeClr val="tx2">
                    <a:lumMod val="60000"/>
                    <a:lumOff val="40000"/>
                  </a:schemeClr>
                </a:solidFill>
                <a:effectLst/>
              </a:rPr>
              <a:t> </a:t>
            </a:r>
            <a:endParaRPr lang="en-US" sz="3600" dirty="0" smtClean="0">
              <a:solidFill>
                <a:schemeClr val="tx2">
                  <a:lumMod val="60000"/>
                  <a:lumOff val="40000"/>
                </a:schemeClr>
              </a:solidFill>
              <a:effectLst/>
            </a:endParaRPr>
          </a:p>
        </p:txBody>
      </p:sp>
      <p:sp>
        <p:nvSpPr>
          <p:cNvPr id="73730" name="Rectangle 3"/>
          <p:cNvSpPr>
            <a:spLocks noGrp="1"/>
          </p:cNvSpPr>
          <p:nvPr>
            <p:ph type="body" idx="1"/>
          </p:nvPr>
        </p:nvSpPr>
        <p:spPr>
          <a:xfrm>
            <a:off x="468313" y="1816100"/>
            <a:ext cx="8229600" cy="5041900"/>
          </a:xfrm>
        </p:spPr>
        <p:txBody>
          <a:bodyPr/>
          <a:lstStyle/>
          <a:p>
            <a:pPr eaLnBrk="1" hangingPunct="1"/>
            <a:r>
              <a:rPr lang="en-GB" sz="2000" b="1" smtClean="0"/>
              <a:t>Examples of the research finding that can be considered significant contribution to learning &amp; instruction in the last 5 yrs:</a:t>
            </a:r>
          </a:p>
          <a:p>
            <a:pPr lvl="1" eaLnBrk="1" hangingPunct="1">
              <a:buFont typeface="Wingdings" pitchFamily="2" charset="2"/>
              <a:buChar char="Ø"/>
            </a:pPr>
            <a:r>
              <a:rPr lang="en-GB" sz="2000" smtClean="0"/>
              <a:t>Limitations of constructivist learning principle are becoming more clear .</a:t>
            </a:r>
            <a:r>
              <a:rPr lang="en-GB" sz="2000" smtClean="0">
                <a:sym typeface="Wingdings" pitchFamily="2" charset="2"/>
              </a:rPr>
              <a:t> </a:t>
            </a:r>
            <a:r>
              <a:rPr lang="en-GB" sz="1800" b="1" smtClean="0">
                <a:solidFill>
                  <a:srgbClr val="FB755F"/>
                </a:solidFill>
                <a:sym typeface="Wingdings" pitchFamily="2" charset="2"/>
              </a:rPr>
              <a:t>e.g. Kirschner et.,2006</a:t>
            </a:r>
          </a:p>
          <a:p>
            <a:pPr lvl="1" eaLnBrk="1" hangingPunct="1">
              <a:buFont typeface="Wingdings" pitchFamily="2" charset="2"/>
              <a:buChar char="Ø"/>
            </a:pPr>
            <a:r>
              <a:rPr lang="en-GB" sz="2000" smtClean="0"/>
              <a:t> Learning tasks based on real –life problem &amp; situations are powerful driving force for learning </a:t>
            </a:r>
            <a:r>
              <a:rPr lang="en-GB" sz="2000" smtClean="0">
                <a:sym typeface="Wingdings" pitchFamily="2" charset="2"/>
              </a:rPr>
              <a:t></a:t>
            </a:r>
            <a:r>
              <a:rPr lang="en-GB" sz="1800" b="1" smtClean="0">
                <a:solidFill>
                  <a:srgbClr val="FB755F"/>
                </a:solidFill>
                <a:sym typeface="Wingdings" pitchFamily="2" charset="2"/>
              </a:rPr>
              <a:t>e.g. Gonassen’s research ,2000</a:t>
            </a:r>
          </a:p>
          <a:p>
            <a:pPr lvl="1" eaLnBrk="1" hangingPunct="1">
              <a:buFont typeface="Wingdings" pitchFamily="2" charset="2"/>
              <a:buChar char="Ø"/>
            </a:pPr>
            <a:r>
              <a:rPr lang="en-GB" sz="2000" smtClean="0">
                <a:sym typeface="Wingdings" pitchFamily="2" charset="2"/>
              </a:rPr>
              <a:t> Methods work well for novice learners may have counterproductive effects for advance learners and vice versa   </a:t>
            </a:r>
            <a:r>
              <a:rPr lang="en-GB" sz="1800" b="1" smtClean="0">
                <a:solidFill>
                  <a:srgbClr val="FB755F"/>
                </a:solidFill>
                <a:sym typeface="Wingdings" pitchFamily="2" charset="2"/>
              </a:rPr>
              <a:t>e.g. Seel et al.,2002</a:t>
            </a:r>
            <a:r>
              <a:rPr lang="en-GB" sz="1800" b="1" smtClean="0">
                <a:solidFill>
                  <a:schemeClr val="hlink"/>
                </a:solidFill>
                <a:sym typeface="Wingdings" pitchFamily="2" charset="2"/>
              </a:rPr>
              <a:t>.</a:t>
            </a:r>
            <a:r>
              <a:rPr lang="en-GB" sz="1800" b="1" smtClean="0">
                <a:sym typeface="Wingdings" pitchFamily="2" charset="2"/>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0188"/>
            <a:ext cx="8229600" cy="4625975"/>
          </a:xfrm>
        </p:spPr>
        <p:txBody>
          <a:bodyPr rtlCol="0">
            <a:normAutofit fontScale="85000" lnSpcReduction="20000"/>
          </a:bodyPr>
          <a:lstStyle/>
          <a:p>
            <a:pPr eaLnBrk="1" fontAlgn="auto" hangingPunct="1">
              <a:spcAft>
                <a:spcPts val="0"/>
              </a:spcAft>
              <a:defRPr/>
            </a:pPr>
            <a:r>
              <a:rPr lang="en-CA" sz="2200" dirty="0" smtClean="0"/>
              <a:t>mobile devices are likely to become increasingly important to learning and instruction.</a:t>
            </a:r>
          </a:p>
          <a:p>
            <a:pPr eaLnBrk="1" fontAlgn="auto" hangingPunct="1">
              <a:spcAft>
                <a:spcPts val="0"/>
              </a:spcAft>
              <a:defRPr/>
            </a:pPr>
            <a:r>
              <a:rPr lang="en-US" sz="2200" dirty="0" smtClean="0"/>
              <a:t>Learning be extended to informal settings outside schools.</a:t>
            </a:r>
          </a:p>
          <a:p>
            <a:pPr eaLnBrk="1" fontAlgn="auto" hangingPunct="1">
              <a:spcAft>
                <a:spcPts val="0"/>
              </a:spcAft>
              <a:defRPr/>
            </a:pPr>
            <a:r>
              <a:rPr lang="en-CA" sz="2200" dirty="0" smtClean="0"/>
              <a:t>Web-based technologies are likely to continue to expand in terms of access, use, and functionality. </a:t>
            </a:r>
          </a:p>
          <a:p>
            <a:pPr eaLnBrk="1" fontAlgn="auto" hangingPunct="1">
              <a:spcAft>
                <a:spcPts val="0"/>
              </a:spcAft>
              <a:defRPr/>
            </a:pPr>
            <a:r>
              <a:rPr lang="en-CA" sz="2200" dirty="0" smtClean="0"/>
              <a:t>Blogs will become more commonplace and easier to use.</a:t>
            </a:r>
          </a:p>
          <a:p>
            <a:pPr eaLnBrk="1" fontAlgn="auto" hangingPunct="1">
              <a:spcAft>
                <a:spcPts val="0"/>
              </a:spcAft>
              <a:defRPr/>
            </a:pPr>
            <a:r>
              <a:rPr lang="en-CA" sz="2200" dirty="0" smtClean="0"/>
              <a:t>Virtual environments will become commonplace in both instructional and work environments. </a:t>
            </a:r>
          </a:p>
          <a:p>
            <a:pPr eaLnBrk="1" fontAlgn="auto" hangingPunct="1">
              <a:spcAft>
                <a:spcPts val="0"/>
              </a:spcAft>
              <a:defRPr/>
            </a:pPr>
            <a:r>
              <a:rPr lang="en-CA" sz="2200" dirty="0" smtClean="0"/>
              <a:t>An increasing number of educational institutions will make their learning content freely available to the public via the Internet.</a:t>
            </a:r>
          </a:p>
          <a:p>
            <a:pPr eaLnBrk="1" fontAlgn="auto" hangingPunct="1">
              <a:spcAft>
                <a:spcPts val="0"/>
              </a:spcAft>
              <a:defRPr/>
            </a:pPr>
            <a:r>
              <a:rPr lang="en-CA" sz="2200" dirty="0" smtClean="0"/>
              <a:t>Instructional models will be better adapted to support the design and development of highly flexible learning scenarios and just-in-time/task performance and instructional supports.</a:t>
            </a:r>
          </a:p>
          <a:p>
            <a:pPr eaLnBrk="1" fontAlgn="auto" hangingPunct="1">
              <a:spcAft>
                <a:spcPts val="0"/>
              </a:spcAft>
              <a:defRPr/>
            </a:pPr>
            <a:r>
              <a:rPr lang="en-CA" sz="2200" dirty="0" smtClean="0"/>
              <a:t>The combination of place- and time-independent accessibility, as well as new learning technologies that allow for individual adaptation and personalization, will allow for cost-effective forms of </a:t>
            </a:r>
            <a:r>
              <a:rPr lang="en-CA" sz="2200" i="1" dirty="0" smtClean="0"/>
              <a:t>mass customization</a:t>
            </a:r>
          </a:p>
          <a:p>
            <a:pPr eaLnBrk="1" fontAlgn="auto" hangingPunct="1">
              <a:spcAft>
                <a:spcPts val="0"/>
              </a:spcAft>
              <a:defRPr/>
            </a:pPr>
            <a:endParaRPr lang="en-CA" dirty="0" smtClean="0"/>
          </a:p>
          <a:p>
            <a:pPr eaLnBrk="1" fontAlgn="auto" hangingPunct="1">
              <a:spcAft>
                <a:spcPts val="0"/>
              </a:spcAft>
              <a:defRPr/>
            </a:pPr>
            <a:endParaRPr lang="en-CA" dirty="0" smtClean="0"/>
          </a:p>
          <a:p>
            <a:pPr eaLnBrk="1" fontAlgn="auto" hangingPunct="1">
              <a:spcAft>
                <a:spcPts val="0"/>
              </a:spcAft>
              <a:defRPr/>
            </a:pPr>
            <a:endParaRPr lang="en-CA" dirty="0" smtClean="0"/>
          </a:p>
          <a:p>
            <a:pPr eaLnBrk="1" fontAlgn="auto" hangingPunct="1">
              <a:spcAft>
                <a:spcPts val="0"/>
              </a:spcAft>
              <a:defRPr/>
            </a:pPr>
            <a:endParaRPr lang="en-CA" dirty="0" smtClean="0"/>
          </a:p>
          <a:p>
            <a:pPr eaLnBrk="1" fontAlgn="auto" hangingPunct="1">
              <a:spcAft>
                <a:spcPts val="0"/>
              </a:spcAft>
              <a:defRPr/>
            </a:pPr>
            <a:endParaRPr lang="en-CA" dirty="0" smtClean="0"/>
          </a:p>
          <a:p>
            <a:pPr eaLnBrk="1" fontAlgn="auto" hangingPunct="1">
              <a:spcAft>
                <a:spcPts val="0"/>
              </a:spcAft>
              <a:defRPr/>
            </a:pPr>
            <a:endParaRPr lang="en-CA" dirty="0" smtClean="0"/>
          </a:p>
          <a:p>
            <a:pPr eaLnBrk="1" fontAlgn="auto" hangingPunct="1">
              <a:spcAft>
                <a:spcPts val="0"/>
              </a:spcAft>
              <a:defRPr/>
            </a:pPr>
            <a:endParaRPr lang="en-CA" dirty="0"/>
          </a:p>
        </p:txBody>
      </p:sp>
      <p:sp>
        <p:nvSpPr>
          <p:cNvPr id="2" name="Title 1"/>
          <p:cNvSpPr>
            <a:spLocks noGrp="1"/>
          </p:cNvSpPr>
          <p:nvPr>
            <p:ph type="title"/>
          </p:nvPr>
        </p:nvSpPr>
        <p:spPr>
          <a:xfrm>
            <a:off x="0" y="152400"/>
            <a:ext cx="9144000" cy="1143000"/>
          </a:xfrm>
        </p:spPr>
        <p:txBody>
          <a:bodyPr>
            <a:noAutofit/>
          </a:bodyPr>
          <a:lstStyle/>
          <a:p>
            <a:pPr algn="ctr" eaLnBrk="1" fontAlgn="auto" hangingPunct="1">
              <a:spcAft>
                <a:spcPts val="0"/>
              </a:spcAft>
              <a:defRPr/>
            </a:pPr>
            <a:r>
              <a:rPr lang="en-CA" sz="3600" b="1" dirty="0" smtClean="0">
                <a:solidFill>
                  <a:schemeClr val="tx2">
                    <a:lumMod val="60000"/>
                    <a:lumOff val="40000"/>
                  </a:schemeClr>
                </a:solidFill>
                <a:effectLst/>
              </a:rPr>
              <a:t>Likely Development in the </a:t>
            </a:r>
            <a:br>
              <a:rPr lang="en-CA" sz="3600" b="1" dirty="0" smtClean="0">
                <a:solidFill>
                  <a:schemeClr val="tx2">
                    <a:lumMod val="60000"/>
                    <a:lumOff val="40000"/>
                  </a:schemeClr>
                </a:solidFill>
                <a:effectLst/>
              </a:rPr>
            </a:br>
            <a:r>
              <a:rPr lang="en-CA" sz="3600" b="1" dirty="0" smtClean="0">
                <a:solidFill>
                  <a:schemeClr val="tx2">
                    <a:lumMod val="60000"/>
                    <a:lumOff val="40000"/>
                  </a:schemeClr>
                </a:solidFill>
                <a:effectLst/>
              </a:rPr>
              <a:t>Next Five Years</a:t>
            </a:r>
            <a:endParaRPr lang="en-CA" sz="3600" b="1" dirty="0">
              <a:solidFill>
                <a:schemeClr val="tx2">
                  <a:lumMod val="60000"/>
                  <a:lumOff val="40000"/>
                </a:schemeClr>
              </a:solidFill>
              <a:effectLst/>
            </a:endParaRPr>
          </a:p>
        </p:txBody>
      </p:sp>
      <p:graphicFrame>
        <p:nvGraphicFramePr>
          <p:cNvPr id="4" name="Diagram 3"/>
          <p:cNvGraphicFramePr/>
          <p:nvPr/>
        </p:nvGraphicFramePr>
        <p:xfrm>
          <a:off x="714348" y="6000768"/>
          <a:ext cx="7786742" cy="642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8288"/>
            <a:ext cx="8229600" cy="1398587"/>
          </a:xfrm>
        </p:spPr>
        <p:txBody>
          <a:bodyPr>
            <a:normAutofit fontScale="90000"/>
          </a:bodyPr>
          <a:lstStyle/>
          <a:p>
            <a:pPr marL="484632" eaLnBrk="1" fontAlgn="auto" hangingPunct="1">
              <a:spcAft>
                <a:spcPts val="0"/>
              </a:spcAft>
              <a:defRPr/>
            </a:pPr>
            <a:r>
              <a:rPr lang="en-US" dirty="0" smtClean="0">
                <a:solidFill>
                  <a:schemeClr val="accent1">
                    <a:tint val="83000"/>
                    <a:satMod val="150000"/>
                  </a:schemeClr>
                </a:solidFill>
              </a:rPr>
              <a:t>Looking Backward, Thinking Forward…</a:t>
            </a:r>
            <a:endParaRPr lang="en-CA" dirty="0">
              <a:solidFill>
                <a:schemeClr val="accent1">
                  <a:tint val="83000"/>
                  <a:satMod val="150000"/>
                </a:schemeClr>
              </a:solidFill>
            </a:endParaRPr>
          </a:p>
        </p:txBody>
      </p:sp>
      <p:sp>
        <p:nvSpPr>
          <p:cNvPr id="77826" name="Content Placeholder 2"/>
          <p:cNvSpPr>
            <a:spLocks noGrp="1"/>
          </p:cNvSpPr>
          <p:nvPr>
            <p:ph idx="4294967295"/>
          </p:nvPr>
        </p:nvSpPr>
        <p:spPr>
          <a:xfrm>
            <a:off x="285750" y="1928813"/>
            <a:ext cx="8229600" cy="4383087"/>
          </a:xfrm>
        </p:spPr>
        <p:txBody>
          <a:bodyPr/>
          <a:lstStyle/>
          <a:p>
            <a:pPr eaLnBrk="1" hangingPunct="1"/>
            <a:r>
              <a:rPr lang="en-CA" sz="2000" smtClean="0">
                <a:hlinkClick r:id="rId3"/>
              </a:rPr>
              <a:t>Instructional Technology: Looking Backward, Thinking Forward </a:t>
            </a:r>
            <a:endParaRPr lang="en-US" smtClean="0"/>
          </a:p>
          <a:p>
            <a:pPr eaLnBrk="1" hangingPunct="1">
              <a:buFont typeface="Wingdings 2" pitchFamily="18" charset="2"/>
              <a:buNone/>
            </a:pPr>
            <a:endParaRPr lang="en-CA" smtClean="0"/>
          </a:p>
        </p:txBody>
      </p:sp>
      <p:pic>
        <p:nvPicPr>
          <p:cNvPr id="77827" name="Picture 3" descr="2929611724_77761a8af9.jpg"/>
          <p:cNvPicPr>
            <a:picLocks noChangeAspect="1"/>
          </p:cNvPicPr>
          <p:nvPr/>
        </p:nvPicPr>
        <p:blipFill>
          <a:blip r:embed="rId4"/>
          <a:srcRect/>
          <a:stretch>
            <a:fillRect/>
          </a:stretch>
        </p:blipFill>
        <p:spPr bwMode="auto">
          <a:xfrm>
            <a:off x="4286250" y="3000375"/>
            <a:ext cx="4452938" cy="3214688"/>
          </a:xfrm>
          <a:prstGeom prst="rect">
            <a:avLst/>
          </a:prstGeom>
          <a:noFill/>
          <a:ln w="9525">
            <a:noFill/>
            <a:miter lim="800000"/>
            <a:headEnd/>
            <a:tailEnd/>
          </a:ln>
        </p:spPr>
      </p:pic>
      <p:pic>
        <p:nvPicPr>
          <p:cNvPr id="77828" name="Picture 4" descr="smartboard6.jpg"/>
          <p:cNvPicPr>
            <a:picLocks noChangeAspect="1"/>
          </p:cNvPicPr>
          <p:nvPr/>
        </p:nvPicPr>
        <p:blipFill>
          <a:blip r:embed="rId5"/>
          <a:srcRect/>
          <a:stretch>
            <a:fillRect/>
          </a:stretch>
        </p:blipFill>
        <p:spPr bwMode="auto">
          <a:xfrm>
            <a:off x="500063" y="2857500"/>
            <a:ext cx="3333750" cy="347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a:spLocks noGrp="1"/>
          </p:cNvSpPr>
          <p:nvPr>
            <p:ph idx="4294967295"/>
          </p:nvPr>
        </p:nvSpPr>
        <p:spPr>
          <a:xfrm>
            <a:off x="0" y="304800"/>
            <a:ext cx="8229600" cy="6149975"/>
          </a:xfrm>
        </p:spPr>
        <p:txBody>
          <a:bodyPr rtlCol="0">
            <a:normAutofit/>
          </a:bodyPr>
          <a:lstStyle/>
          <a:p>
            <a:pPr eaLnBrk="1" fontAlgn="auto" hangingPunct="1">
              <a:lnSpc>
                <a:spcPct val="80000"/>
              </a:lnSpc>
              <a:spcAft>
                <a:spcPts val="0"/>
              </a:spcAft>
              <a:buFont typeface="Wingdings 2" pitchFamily="18" charset="2"/>
              <a:buNone/>
              <a:defRPr/>
            </a:pPr>
            <a:r>
              <a:rPr lang="en-US" sz="2100" dirty="0" smtClean="0"/>
              <a:t>References:</a:t>
            </a:r>
            <a:endParaRPr lang="en-US" sz="1800" dirty="0" smtClean="0"/>
          </a:p>
          <a:p>
            <a:pPr eaLnBrk="1" fontAlgn="auto" hangingPunct="1">
              <a:lnSpc>
                <a:spcPct val="80000"/>
              </a:lnSpc>
              <a:spcAft>
                <a:spcPts val="0"/>
              </a:spcAft>
              <a:buFont typeface="Wingdings 2" pitchFamily="18" charset="2"/>
              <a:buNone/>
              <a:defRPr/>
            </a:pPr>
            <a:endParaRPr lang="en-US" sz="2100" dirty="0" smtClean="0"/>
          </a:p>
          <a:p>
            <a:pPr eaLnBrk="1" fontAlgn="auto" hangingPunct="1">
              <a:lnSpc>
                <a:spcPct val="80000"/>
              </a:lnSpc>
              <a:spcAft>
                <a:spcPts val="0"/>
              </a:spcAft>
              <a:defRPr/>
            </a:pPr>
            <a:r>
              <a:rPr lang="en-CA" sz="2100" dirty="0" smtClean="0">
                <a:solidFill>
                  <a:schemeClr val="tx2">
                    <a:lumMod val="75000"/>
                  </a:schemeClr>
                </a:solidFill>
              </a:rPr>
              <a:t>Richey, R. C., Klein, J. D., and Nelson, W. A. (2004). Developmental research: studies of instructional design and development. In </a:t>
            </a:r>
            <a:r>
              <a:rPr lang="en-CA" sz="2100" i="1" dirty="0" smtClean="0">
                <a:solidFill>
                  <a:schemeClr val="tx2">
                    <a:lumMod val="75000"/>
                  </a:schemeClr>
                </a:solidFill>
              </a:rPr>
              <a:t>Handbook of Research on Educational Communications and Technology, 2nd ed., edited by D. H. </a:t>
            </a:r>
            <a:r>
              <a:rPr lang="en-CA" sz="2100" dirty="0" err="1" smtClean="0">
                <a:solidFill>
                  <a:schemeClr val="tx2">
                    <a:lumMod val="75000"/>
                  </a:schemeClr>
                </a:solidFill>
              </a:rPr>
              <a:t>Jonassen</a:t>
            </a:r>
            <a:r>
              <a:rPr lang="en-CA" sz="2100" dirty="0" smtClean="0">
                <a:solidFill>
                  <a:schemeClr val="tx2">
                    <a:lumMod val="75000"/>
                  </a:schemeClr>
                </a:solidFill>
              </a:rPr>
              <a:t>, pp. 1099–1130. Mahwah, NJ: Lawrence Erlbaum Associates.</a:t>
            </a:r>
            <a:endParaRPr lang="en-US" sz="2100" dirty="0" smtClean="0">
              <a:solidFill>
                <a:schemeClr val="tx2">
                  <a:lumMod val="75000"/>
                </a:schemeClr>
              </a:solidFill>
            </a:endParaRPr>
          </a:p>
          <a:p>
            <a:pPr eaLnBrk="1" fontAlgn="auto" hangingPunct="1">
              <a:lnSpc>
                <a:spcPct val="80000"/>
              </a:lnSpc>
              <a:spcAft>
                <a:spcPts val="0"/>
              </a:spcAft>
              <a:defRPr/>
            </a:pPr>
            <a:r>
              <a:rPr lang="en-CA" sz="2200" dirty="0" smtClean="0">
                <a:solidFill>
                  <a:schemeClr val="tx2">
                    <a:lumMod val="75000"/>
                  </a:schemeClr>
                </a:solidFill>
              </a:rPr>
              <a:t>Ross, S. M., Morrison, G. R., and </a:t>
            </a:r>
            <a:r>
              <a:rPr lang="en-CA" sz="2200" dirty="0" err="1" smtClean="0">
                <a:solidFill>
                  <a:schemeClr val="tx2">
                    <a:lumMod val="75000"/>
                  </a:schemeClr>
                </a:solidFill>
              </a:rPr>
              <a:t>Lowther</a:t>
            </a:r>
            <a:r>
              <a:rPr lang="en-CA" sz="2200" dirty="0" smtClean="0">
                <a:solidFill>
                  <a:schemeClr val="tx2">
                    <a:lumMod val="75000"/>
                  </a:schemeClr>
                </a:solidFill>
              </a:rPr>
              <a:t>, D. (2005). Using experimental methods in higher education Research. </a:t>
            </a:r>
            <a:r>
              <a:rPr lang="en-CA" sz="2200" i="1" dirty="0" smtClean="0">
                <a:solidFill>
                  <a:schemeClr val="tx2">
                    <a:lumMod val="75000"/>
                  </a:schemeClr>
                </a:solidFill>
              </a:rPr>
              <a:t>J. </a:t>
            </a:r>
            <a:r>
              <a:rPr lang="en-CA" sz="2200" i="1" dirty="0" err="1" smtClean="0">
                <a:solidFill>
                  <a:schemeClr val="tx2">
                    <a:lumMod val="75000"/>
                  </a:schemeClr>
                </a:solidFill>
              </a:rPr>
              <a:t>Comput</a:t>
            </a:r>
            <a:r>
              <a:rPr lang="en-CA" sz="2200" i="1" dirty="0" smtClean="0">
                <a:solidFill>
                  <a:schemeClr val="tx2">
                    <a:lumMod val="75000"/>
                  </a:schemeClr>
                </a:solidFill>
              </a:rPr>
              <a:t>. Higher Educ., 16(2), 39–64.*</a:t>
            </a:r>
          </a:p>
          <a:p>
            <a:pPr eaLnBrk="1" fontAlgn="auto" hangingPunct="1">
              <a:lnSpc>
                <a:spcPct val="80000"/>
              </a:lnSpc>
              <a:spcAft>
                <a:spcPts val="0"/>
              </a:spcAft>
              <a:defRPr/>
            </a:pPr>
            <a:r>
              <a:rPr lang="en-CA" sz="2100" dirty="0" smtClean="0">
                <a:solidFill>
                  <a:schemeClr val="tx2">
                    <a:lumMod val="75000"/>
                  </a:schemeClr>
                </a:solidFill>
              </a:rPr>
              <a:t>The Rise of </a:t>
            </a:r>
            <a:r>
              <a:rPr lang="en-CA" sz="2100" dirty="0" err="1" smtClean="0">
                <a:solidFill>
                  <a:schemeClr val="tx2">
                    <a:lumMod val="75000"/>
                  </a:schemeClr>
                </a:solidFill>
              </a:rPr>
              <a:t>Behaviorism</a:t>
            </a:r>
            <a:r>
              <a:rPr lang="en-CA" sz="2100" dirty="0" smtClean="0">
                <a:solidFill>
                  <a:schemeClr val="tx2">
                    <a:lumMod val="75000"/>
                  </a:schemeClr>
                </a:solidFill>
              </a:rPr>
              <a:t>--The Psychology of Pavlov, Watson, and Skinner By </a:t>
            </a:r>
            <a:r>
              <a:rPr lang="en-CA" sz="2100" dirty="0" smtClean="0">
                <a:solidFill>
                  <a:schemeClr val="tx2">
                    <a:lumMod val="75000"/>
                  </a:schemeClr>
                </a:solidFill>
                <a:hlinkClick r:id="rId3" action="ppaction://hlinkfile"/>
              </a:rPr>
              <a:t>Kendra Van Wagner</a:t>
            </a:r>
            <a:r>
              <a:rPr lang="en-CA" sz="2100" dirty="0" smtClean="0">
                <a:solidFill>
                  <a:schemeClr val="tx2">
                    <a:lumMod val="75000"/>
                  </a:schemeClr>
                </a:solidFill>
              </a:rPr>
              <a:t>, About.com</a:t>
            </a:r>
          </a:p>
          <a:p>
            <a:pPr eaLnBrk="1" fontAlgn="auto" hangingPunct="1">
              <a:lnSpc>
                <a:spcPct val="80000"/>
              </a:lnSpc>
              <a:spcAft>
                <a:spcPts val="0"/>
              </a:spcAft>
              <a:defRPr/>
            </a:pPr>
            <a:r>
              <a:rPr lang="en-CA" sz="2100" dirty="0" smtClean="0">
                <a:solidFill>
                  <a:schemeClr val="tx2">
                    <a:lumMod val="75000"/>
                  </a:schemeClr>
                </a:solidFill>
              </a:rPr>
              <a:t>Hsieh, P., </a:t>
            </a:r>
            <a:r>
              <a:rPr lang="en-CA" sz="2100" dirty="0" err="1" smtClean="0">
                <a:solidFill>
                  <a:schemeClr val="tx2">
                    <a:lumMod val="75000"/>
                  </a:schemeClr>
                </a:solidFill>
              </a:rPr>
              <a:t>Acee</a:t>
            </a:r>
            <a:r>
              <a:rPr lang="en-CA" sz="2100" dirty="0" smtClean="0">
                <a:solidFill>
                  <a:schemeClr val="tx2">
                    <a:lumMod val="75000"/>
                  </a:schemeClr>
                </a:solidFill>
              </a:rPr>
              <a:t>, T., Chung, W., Hsieh, Y., Kim, H., Thomas, G., Levin, J. R., and Robinson, D. H. (2005). Is educational intervention research on the decline? </a:t>
            </a:r>
            <a:r>
              <a:rPr lang="en-CA" sz="2100" i="1" dirty="0" smtClean="0">
                <a:solidFill>
                  <a:schemeClr val="tx2">
                    <a:lumMod val="75000"/>
                  </a:schemeClr>
                </a:solidFill>
              </a:rPr>
              <a:t>J. Educ. Psychol., </a:t>
            </a:r>
            <a:r>
              <a:rPr lang="en-CA" sz="2100" dirty="0" smtClean="0">
                <a:solidFill>
                  <a:schemeClr val="tx2">
                    <a:lumMod val="75000"/>
                  </a:schemeClr>
                </a:solidFill>
              </a:rPr>
              <a:t>97(4), 523–529.</a:t>
            </a:r>
          </a:p>
          <a:p>
            <a:pPr eaLnBrk="1" fontAlgn="auto" hangingPunct="1">
              <a:lnSpc>
                <a:spcPct val="80000"/>
              </a:lnSpc>
              <a:spcAft>
                <a:spcPts val="0"/>
              </a:spcAft>
              <a:defRPr/>
            </a:pPr>
            <a:r>
              <a:rPr lang="en-CA" sz="2100" dirty="0" smtClean="0">
                <a:solidFill>
                  <a:schemeClr val="tx2">
                    <a:lumMod val="75000"/>
                  </a:schemeClr>
                </a:solidFill>
              </a:rPr>
              <a:t>Levin, J. R. (2004). Random thoughts on the (in)credibility of educational–psychological intervention research. </a:t>
            </a:r>
            <a:r>
              <a:rPr lang="en-CA" sz="2100" i="1" dirty="0" smtClean="0">
                <a:solidFill>
                  <a:schemeClr val="tx2">
                    <a:lumMod val="75000"/>
                  </a:schemeClr>
                </a:solidFill>
              </a:rPr>
              <a:t>Educ. Psychol., </a:t>
            </a:r>
            <a:r>
              <a:rPr lang="en-CA" sz="2100" dirty="0" smtClean="0">
                <a:solidFill>
                  <a:schemeClr val="tx2">
                    <a:lumMod val="75000"/>
                  </a:schemeClr>
                </a:solidFill>
              </a:rPr>
              <a:t>39(3), 173–184.* http://bobhall.tamu.edu/epsy602/Topics/Articles/Levin.pdf</a:t>
            </a:r>
          </a:p>
          <a:p>
            <a:pPr eaLnBrk="1" fontAlgn="auto" hangingPunct="1">
              <a:lnSpc>
                <a:spcPct val="80000"/>
              </a:lnSpc>
              <a:spcAft>
                <a:spcPts val="0"/>
              </a:spcAft>
              <a:defRPr/>
            </a:pPr>
            <a:endParaRPr lang="en-US" sz="21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6" descr="Humpback Whale.jpg"/>
          <p:cNvPicPr>
            <a:picLocks noChangeAspect="1"/>
          </p:cNvPicPr>
          <p:nvPr/>
        </p:nvPicPr>
        <p:blipFill>
          <a:blip r:embed="rId3">
            <a:lum bright="24000" contrast="-28000"/>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idx="4294967295"/>
          </p:nvPr>
        </p:nvSpPr>
        <p:spPr>
          <a:xfrm>
            <a:off x="0" y="5143500"/>
            <a:ext cx="8229600" cy="1357313"/>
          </a:xfrm>
        </p:spPr>
        <p:txBody>
          <a:bodyPr/>
          <a:lstStyle/>
          <a:p>
            <a:pPr marL="484632" algn="r" eaLnBrk="1" fontAlgn="auto" hangingPunct="1">
              <a:spcAft>
                <a:spcPts val="0"/>
              </a:spcAft>
              <a:defRPr/>
            </a:pPr>
            <a:r>
              <a:rPr lang="en-US" sz="6000" dirty="0" smtClean="0">
                <a:solidFill>
                  <a:schemeClr val="accent1">
                    <a:tint val="83000"/>
                    <a:satMod val="150000"/>
                  </a:schemeClr>
                </a:solidFill>
              </a:rPr>
              <a:t>Thank You !</a:t>
            </a:r>
            <a:endParaRPr lang="en-CA" sz="6000" dirty="0">
              <a:solidFill>
                <a:schemeClr val="accent1">
                  <a:tint val="83000"/>
                  <a:satMod val="1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8288"/>
            <a:ext cx="9144000" cy="1231900"/>
          </a:xfrm>
        </p:spPr>
        <p:txBody>
          <a:bodyPr>
            <a:normAutofit fontScale="90000"/>
          </a:bodyPr>
          <a:lstStyle/>
          <a:p>
            <a:pPr marL="484632" eaLnBrk="1" fontAlgn="auto" hangingPunct="1">
              <a:spcAft>
                <a:spcPts val="0"/>
              </a:spcAft>
              <a:defRPr/>
            </a:pPr>
            <a:r>
              <a:rPr lang="en-US" dirty="0" smtClean="0">
                <a:solidFill>
                  <a:schemeClr val="accent1">
                    <a:tint val="83000"/>
                    <a:satMod val="150000"/>
                  </a:schemeClr>
                </a:solidFill>
              </a:rPr>
              <a:t>Introduction: </a:t>
            </a:r>
            <a:br>
              <a:rPr lang="en-US" dirty="0" smtClean="0">
                <a:solidFill>
                  <a:schemeClr val="accent1">
                    <a:tint val="83000"/>
                    <a:satMod val="150000"/>
                  </a:schemeClr>
                </a:solidFill>
              </a:rPr>
            </a:br>
            <a:r>
              <a:rPr lang="en-US" sz="3600" dirty="0" smtClean="0">
                <a:solidFill>
                  <a:schemeClr val="accent1">
                    <a:tint val="83000"/>
                    <a:satMod val="150000"/>
                  </a:schemeClr>
                </a:solidFill>
              </a:rPr>
              <a:t>A Quick Review on Research Methods</a:t>
            </a:r>
            <a:endParaRPr lang="en-CA" sz="3600" dirty="0">
              <a:solidFill>
                <a:schemeClr val="accent1">
                  <a:tint val="83000"/>
                  <a:satMod val="150000"/>
                </a:schemeClr>
              </a:solidFill>
            </a:endParaRPr>
          </a:p>
        </p:txBody>
      </p:sp>
      <p:sp>
        <p:nvSpPr>
          <p:cNvPr id="26626" name="Content Placeholder 2"/>
          <p:cNvSpPr>
            <a:spLocks noGrp="1"/>
          </p:cNvSpPr>
          <p:nvPr>
            <p:ph idx="4294967295"/>
          </p:nvPr>
        </p:nvSpPr>
        <p:spPr>
          <a:xfrm>
            <a:off x="285750" y="1500188"/>
            <a:ext cx="8229600" cy="4929187"/>
          </a:xfrm>
        </p:spPr>
        <p:txBody>
          <a:bodyPr rtlCol="0">
            <a:normAutofit/>
          </a:bodyPr>
          <a:lstStyle/>
          <a:p>
            <a:pPr eaLnBrk="1" fontAlgn="auto" hangingPunct="1">
              <a:lnSpc>
                <a:spcPct val="80000"/>
              </a:lnSpc>
              <a:spcAft>
                <a:spcPts val="0"/>
              </a:spcAft>
              <a:buFont typeface="Wingdings 2" pitchFamily="18" charset="2"/>
              <a:buNone/>
              <a:defRPr/>
            </a:pPr>
            <a:r>
              <a:rPr lang="en-US" sz="2600" dirty="0" smtClean="0"/>
              <a:t>  	</a:t>
            </a:r>
            <a:r>
              <a:rPr lang="en-US" sz="2600" dirty="0" smtClean="0">
                <a:hlinkClick r:id="rId3"/>
              </a:rPr>
              <a:t>Get A Research Method</a:t>
            </a:r>
            <a:endParaRPr lang="en-US" sz="2600" dirty="0" smtClean="0"/>
          </a:p>
          <a:p>
            <a:pPr eaLnBrk="1" fontAlgn="auto" hangingPunct="1">
              <a:lnSpc>
                <a:spcPct val="80000"/>
              </a:lnSpc>
              <a:spcAft>
                <a:spcPts val="0"/>
              </a:spcAft>
              <a:buFont typeface="Wingdings 2" pitchFamily="18" charset="2"/>
              <a:buNone/>
              <a:defRPr/>
            </a:pPr>
            <a:endParaRPr lang="en-US" sz="2600" dirty="0" smtClean="0"/>
          </a:p>
          <a:p>
            <a:pPr marL="447675" lvl="1" indent="-382588" eaLnBrk="1" fontAlgn="auto" hangingPunct="1">
              <a:lnSpc>
                <a:spcPct val="80000"/>
              </a:lnSpc>
              <a:spcAft>
                <a:spcPts val="0"/>
              </a:spcAft>
              <a:buClr>
                <a:schemeClr val="accent4"/>
              </a:buClr>
              <a:buSzPct val="80000"/>
              <a:buFont typeface="Wingdings 2" pitchFamily="18" charset="2"/>
              <a:buChar char=""/>
              <a:defRPr/>
            </a:pPr>
            <a:r>
              <a:rPr lang="en-US" sz="2600" dirty="0" smtClean="0"/>
              <a:t>Quantitative Research</a:t>
            </a:r>
          </a:p>
          <a:p>
            <a:pPr marL="730250" lvl="2" indent="-382588" eaLnBrk="1" fontAlgn="auto" hangingPunct="1">
              <a:lnSpc>
                <a:spcPct val="80000"/>
              </a:lnSpc>
              <a:spcAft>
                <a:spcPts val="0"/>
              </a:spcAft>
              <a:buClr>
                <a:schemeClr val="accent5"/>
              </a:buClr>
              <a:buSzPct val="80000"/>
              <a:buFont typeface="Wingdings" pitchFamily="2" charset="2"/>
              <a:buChar char="Ø"/>
              <a:defRPr/>
            </a:pPr>
            <a:r>
              <a:rPr lang="en-US" sz="2000" dirty="0" smtClean="0"/>
              <a:t>is the collection and analysis of numerical data to describe, explain, predict, or control phenomena of interest. </a:t>
            </a:r>
          </a:p>
          <a:p>
            <a:pPr marL="730250" lvl="2" indent="-382588" eaLnBrk="1" fontAlgn="auto" hangingPunct="1">
              <a:lnSpc>
                <a:spcPct val="80000"/>
              </a:lnSpc>
              <a:spcAft>
                <a:spcPts val="0"/>
              </a:spcAft>
              <a:buClr>
                <a:schemeClr val="accent5"/>
              </a:buClr>
              <a:buSzPct val="80000"/>
              <a:buFont typeface="Wingdings" pitchFamily="2" charset="2"/>
              <a:buChar char="Ø"/>
              <a:defRPr/>
            </a:pPr>
            <a:endParaRPr lang="en-US" sz="2000" dirty="0" smtClean="0"/>
          </a:p>
          <a:p>
            <a:pPr marL="447675" lvl="1" indent="-382588" eaLnBrk="1" fontAlgn="auto" hangingPunct="1">
              <a:lnSpc>
                <a:spcPct val="80000"/>
              </a:lnSpc>
              <a:spcAft>
                <a:spcPts val="0"/>
              </a:spcAft>
              <a:buClr>
                <a:schemeClr val="accent4"/>
              </a:buClr>
              <a:buSzPct val="80000"/>
              <a:buFont typeface="Wingdings 2" pitchFamily="18" charset="2"/>
              <a:buChar char=""/>
              <a:defRPr/>
            </a:pPr>
            <a:r>
              <a:rPr lang="en-US" dirty="0" smtClean="0"/>
              <a:t>Qualitative Research</a:t>
            </a:r>
          </a:p>
          <a:p>
            <a:pPr marL="730250" lvl="2" indent="-382588" eaLnBrk="1" fontAlgn="auto" hangingPunct="1">
              <a:lnSpc>
                <a:spcPct val="80000"/>
              </a:lnSpc>
              <a:spcAft>
                <a:spcPts val="0"/>
              </a:spcAft>
              <a:buClr>
                <a:schemeClr val="accent5"/>
              </a:buClr>
              <a:buSzPct val="80000"/>
              <a:buFont typeface="Wingdings" pitchFamily="2" charset="2"/>
              <a:buChar char="Ø"/>
              <a:defRPr/>
            </a:pPr>
            <a:r>
              <a:rPr lang="en-US" sz="2000" dirty="0" smtClean="0"/>
              <a:t>is the collection, analysis, and interpretation of comprehensive narrative and visual (i.e., non-numerical) data to gain insights into a particular phenomena of interest. </a:t>
            </a:r>
          </a:p>
          <a:p>
            <a:pPr marL="730250" lvl="2" indent="-382588" eaLnBrk="1" fontAlgn="auto" hangingPunct="1">
              <a:lnSpc>
                <a:spcPct val="80000"/>
              </a:lnSpc>
              <a:spcAft>
                <a:spcPts val="0"/>
              </a:spcAft>
              <a:buClr>
                <a:schemeClr val="accent5"/>
              </a:buClr>
              <a:buSzPct val="80000"/>
              <a:buFont typeface="Wingdings" pitchFamily="2" charset="2"/>
              <a:buChar char="Ø"/>
              <a:defRPr/>
            </a:pPr>
            <a:endParaRPr lang="en-US" sz="2000" dirty="0" smtClean="0"/>
          </a:p>
          <a:p>
            <a:pPr marL="447675" lvl="1" indent="-382588" eaLnBrk="1" fontAlgn="auto" hangingPunct="1">
              <a:lnSpc>
                <a:spcPct val="80000"/>
              </a:lnSpc>
              <a:spcAft>
                <a:spcPts val="0"/>
              </a:spcAft>
              <a:buClr>
                <a:schemeClr val="accent4"/>
              </a:buClr>
              <a:buSzPct val="80000"/>
              <a:buFont typeface="Wingdings 2" pitchFamily="18" charset="2"/>
              <a:buChar char=""/>
              <a:defRPr/>
            </a:pPr>
            <a:r>
              <a:rPr lang="en-US" dirty="0" smtClean="0"/>
              <a:t>Mixed-methods research</a:t>
            </a:r>
          </a:p>
          <a:p>
            <a:pPr marL="730250" lvl="2" indent="-382588" eaLnBrk="1" fontAlgn="auto" hangingPunct="1">
              <a:lnSpc>
                <a:spcPct val="80000"/>
              </a:lnSpc>
              <a:spcAft>
                <a:spcPts val="0"/>
              </a:spcAft>
              <a:buClr>
                <a:schemeClr val="accent5"/>
              </a:buClr>
              <a:buSzPct val="80000"/>
              <a:buFont typeface="Wingdings" pitchFamily="2" charset="2"/>
              <a:buChar char="Ø"/>
              <a:defRPr/>
            </a:pPr>
            <a:r>
              <a:rPr lang="en-US" sz="2000" dirty="0" smtClean="0"/>
              <a:t>Studies that combine qualitative and quantitative data collection methods. </a:t>
            </a:r>
          </a:p>
          <a:p>
            <a:pPr eaLnBrk="1" fontAlgn="auto" hangingPunct="1">
              <a:lnSpc>
                <a:spcPct val="80000"/>
              </a:lnSpc>
              <a:spcAft>
                <a:spcPts val="0"/>
              </a:spcAft>
              <a:defRPr/>
            </a:pPr>
            <a:endParaRPr lang="en-US" sz="2600" dirty="0" smtClean="0"/>
          </a:p>
          <a:p>
            <a:pPr lvl="1" eaLnBrk="1" fontAlgn="auto" hangingPunct="1">
              <a:lnSpc>
                <a:spcPct val="80000"/>
              </a:lnSpc>
              <a:spcAft>
                <a:spcPts val="0"/>
              </a:spcAft>
              <a:buClr>
                <a:schemeClr val="accent4"/>
              </a:buClr>
              <a:defRPr/>
            </a:pPr>
            <a:endParaRPr lang="en-US" sz="2200" dirty="0" smtClean="0"/>
          </a:p>
          <a:p>
            <a:pPr lvl="1" eaLnBrk="1" fontAlgn="auto" hangingPunct="1">
              <a:lnSpc>
                <a:spcPct val="80000"/>
              </a:lnSpc>
              <a:spcAft>
                <a:spcPts val="0"/>
              </a:spcAft>
              <a:buClr>
                <a:schemeClr val="accent4"/>
              </a:buClr>
              <a:defRPr/>
            </a:pPr>
            <a:endParaRPr lang="en-US" sz="2200" dirty="0" smtClean="0"/>
          </a:p>
          <a:p>
            <a:pPr lvl="1" eaLnBrk="1" fontAlgn="auto" hangingPunct="1">
              <a:lnSpc>
                <a:spcPct val="80000"/>
              </a:lnSpc>
              <a:spcAft>
                <a:spcPts val="0"/>
              </a:spcAft>
              <a:buClr>
                <a:schemeClr val="accent4"/>
              </a:buClr>
              <a:defRPr/>
            </a:pPr>
            <a:endParaRPr lang="en-US" sz="2200" dirty="0" smtClean="0"/>
          </a:p>
          <a:p>
            <a:pPr lvl="1" eaLnBrk="1" fontAlgn="auto" hangingPunct="1">
              <a:lnSpc>
                <a:spcPct val="80000"/>
              </a:lnSpc>
              <a:spcAft>
                <a:spcPts val="0"/>
              </a:spcAft>
              <a:buClr>
                <a:schemeClr val="accent4"/>
              </a:buClr>
              <a:buFont typeface="Verdana" pitchFamily="34" charset="0"/>
              <a:buNone/>
              <a:defRPr/>
            </a:pPr>
            <a:endParaRPr lang="en-US" sz="2200" dirty="0" smtClean="0"/>
          </a:p>
          <a:p>
            <a:pPr eaLnBrk="1" fontAlgn="auto" hangingPunct="1">
              <a:lnSpc>
                <a:spcPct val="80000"/>
              </a:lnSpc>
              <a:spcAft>
                <a:spcPts val="0"/>
              </a:spcAft>
              <a:defRPr/>
            </a:pPr>
            <a:endParaRPr lang="en-US" sz="2600" dirty="0" smtClean="0"/>
          </a:p>
          <a:p>
            <a:pPr eaLnBrk="1" fontAlgn="auto" hangingPunct="1">
              <a:lnSpc>
                <a:spcPct val="80000"/>
              </a:lnSpc>
              <a:spcAft>
                <a:spcPts val="0"/>
              </a:spcAft>
              <a:buFont typeface="Wingdings 2" pitchFamily="18" charset="2"/>
              <a:buNone/>
              <a:defRPr/>
            </a:pPr>
            <a:endParaRPr lang="en-CA" sz="2600" dirty="0" smtClean="0"/>
          </a:p>
        </p:txBody>
      </p:sp>
      <p:sp>
        <p:nvSpPr>
          <p:cNvPr id="20483" name="AutoShape 4">
            <a:hlinkClick r:id="" action="ppaction://noaction" highlightClick="1"/>
          </p:cNvPr>
          <p:cNvSpPr>
            <a:spLocks noChangeArrowheads="1"/>
          </p:cNvSpPr>
          <p:nvPr/>
        </p:nvSpPr>
        <p:spPr bwMode="auto">
          <a:xfrm>
            <a:off x="357188" y="1500188"/>
            <a:ext cx="323850" cy="360362"/>
          </a:xfrm>
          <a:prstGeom prst="actionButtonMovie">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85750"/>
            <a:ext cx="9144000" cy="1143000"/>
          </a:xfrm>
        </p:spPr>
        <p:txBody>
          <a:bodyPr>
            <a:normAutofit fontScale="90000"/>
          </a:bodyPr>
          <a:lstStyle/>
          <a:p>
            <a:pPr marL="484632" eaLnBrk="1" fontAlgn="auto" hangingPunct="1">
              <a:spcAft>
                <a:spcPts val="0"/>
              </a:spcAft>
              <a:defRPr/>
            </a:pPr>
            <a:r>
              <a:rPr lang="en-US" sz="2400" dirty="0" smtClean="0">
                <a:solidFill>
                  <a:schemeClr val="tx2">
                    <a:lumMod val="60000"/>
                    <a:lumOff val="40000"/>
                  </a:schemeClr>
                </a:solidFill>
              </a:rPr>
              <a:t>Overview of qualitative an quantitative research characteristics</a:t>
            </a:r>
            <a:br>
              <a:rPr lang="en-US" sz="2400" dirty="0" smtClean="0">
                <a:solidFill>
                  <a:schemeClr val="tx2">
                    <a:lumMod val="60000"/>
                    <a:lumOff val="40000"/>
                  </a:schemeClr>
                </a:solidFill>
              </a:rPr>
            </a:br>
            <a:endParaRPr lang="en-CA" sz="2400" dirty="0">
              <a:solidFill>
                <a:schemeClr val="tx2">
                  <a:lumMod val="60000"/>
                  <a:lumOff val="40000"/>
                </a:schemeClr>
              </a:solidFill>
            </a:endParaRPr>
          </a:p>
        </p:txBody>
      </p:sp>
      <p:graphicFrame>
        <p:nvGraphicFramePr>
          <p:cNvPr id="5" name="Content Placeholder 4"/>
          <p:cNvGraphicFramePr>
            <a:graphicFrameLocks noGrp="1"/>
          </p:cNvGraphicFramePr>
          <p:nvPr>
            <p:ph idx="4294967295"/>
          </p:nvPr>
        </p:nvGraphicFramePr>
        <p:xfrm>
          <a:off x="357188" y="1071563"/>
          <a:ext cx="8229600" cy="5456237"/>
        </p:xfrm>
        <a:graphic>
          <a:graphicData uri="http://schemas.openxmlformats.org/drawingml/2006/table">
            <a:tbl>
              <a:tblPr/>
              <a:tblGrid>
                <a:gridCol w="2757487"/>
                <a:gridCol w="2728913"/>
                <a:gridCol w="2743200"/>
              </a:tblGrid>
              <a:tr h="357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Qualitative Research</a:t>
                      </a: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Quantitative Research</a:t>
                      </a: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76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Type of Data collected</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Nonnumerical data</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Numerical data</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054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Problem</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problems and methods evolve as understanding of topic deeper</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Hypothesis and research procedures stated before beginning the study</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Manipulation of context</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No</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Yes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Sample size</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Smaller</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Large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092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Procedures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Relies on categorizing organizing data into patterns to produce a descriptive synthesis.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Relies on statistical procedures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Participant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Extensive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Little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45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Underlying belief</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Meaning is situated in a particular perspective or context that is different for people and groups, therefore, the world has many meanings.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We live in a stable and predictable world that we can measure, understand, and generalize about.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5"/>
          <p:cNvSpPr>
            <a:spLocks noGrp="1"/>
          </p:cNvSpPr>
          <p:nvPr>
            <p:ph idx="4294967295"/>
          </p:nvPr>
        </p:nvSpPr>
        <p:spPr>
          <a:xfrm>
            <a:off x="0" y="428625"/>
            <a:ext cx="8229600" cy="3000375"/>
          </a:xfrm>
        </p:spPr>
        <p:txBody>
          <a:bodyPr rtlCol="0">
            <a:normAutofit lnSpcReduction="10000"/>
          </a:bodyPr>
          <a:lstStyle/>
          <a:p>
            <a:pPr eaLnBrk="1" fontAlgn="auto" hangingPunct="1">
              <a:spcAft>
                <a:spcPts val="0"/>
              </a:spcAft>
              <a:defRPr/>
            </a:pPr>
            <a:r>
              <a:rPr lang="en-US" dirty="0" smtClean="0"/>
              <a:t>An example</a:t>
            </a:r>
          </a:p>
          <a:p>
            <a:pPr lvl="1" eaLnBrk="1" fontAlgn="auto" hangingPunct="1">
              <a:spcAft>
                <a:spcPts val="0"/>
              </a:spcAft>
              <a:buClr>
                <a:schemeClr val="accent4"/>
              </a:buClr>
              <a:defRPr/>
            </a:pPr>
            <a:r>
              <a:rPr lang="en-CA" dirty="0" smtClean="0"/>
              <a:t>What are the most significant differences in the impact of Grade 3 students at K.G school interacting with inert media such as books, and with active media such as computer software for learning French vocabulary?</a:t>
            </a:r>
          </a:p>
          <a:p>
            <a:pPr eaLnBrk="1" fontAlgn="auto" hangingPunct="1">
              <a:spcAft>
                <a:spcPts val="0"/>
              </a:spcAft>
              <a:defRPr/>
            </a:pPr>
            <a:endParaRPr lang="en-US" dirty="0" smtClean="0"/>
          </a:p>
          <a:p>
            <a:pPr eaLnBrk="1" fontAlgn="auto" hangingPunct="1">
              <a:spcAft>
                <a:spcPts val="0"/>
              </a:spcAft>
              <a:buFont typeface="Wingdings 2" pitchFamily="18" charset="2"/>
              <a:buNone/>
              <a:defRP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4294967295"/>
          </p:nvPr>
        </p:nvSpPr>
        <p:spPr>
          <a:xfrm>
            <a:off x="0" y="714375"/>
            <a:ext cx="8229600" cy="5740400"/>
          </a:xfrm>
        </p:spPr>
        <p:txBody>
          <a:bodyPr/>
          <a:lstStyle/>
          <a:p>
            <a:pPr eaLnBrk="1" hangingPunct="1"/>
            <a:r>
              <a:rPr lang="en-US" smtClean="0"/>
              <a:t>Types of experimental designs</a:t>
            </a:r>
          </a:p>
          <a:p>
            <a:pPr eaLnBrk="1" hangingPunct="1"/>
            <a:endParaRPr lang="en-US" smtClean="0"/>
          </a:p>
          <a:p>
            <a:pPr lvl="1" eaLnBrk="1" hangingPunct="1"/>
            <a:r>
              <a:rPr lang="en-US" smtClean="0"/>
              <a:t>Randomized(true) experiment</a:t>
            </a:r>
          </a:p>
          <a:p>
            <a:pPr lvl="1" eaLnBrk="1" hangingPunct="1"/>
            <a:endParaRPr lang="en-US" smtClean="0"/>
          </a:p>
          <a:p>
            <a:pPr lvl="1" eaLnBrk="1" hangingPunct="1"/>
            <a:r>
              <a:rPr lang="en-US" smtClean="0"/>
              <a:t>Rigorous quasi-experiment</a:t>
            </a:r>
            <a:endParaRPr lang="en-CA" smtClean="0"/>
          </a:p>
        </p:txBody>
      </p:sp>
      <p:graphicFrame>
        <p:nvGraphicFramePr>
          <p:cNvPr id="3" name="Diagram 2"/>
          <p:cNvGraphicFramePr/>
          <p:nvPr/>
        </p:nvGraphicFramePr>
        <p:xfrm>
          <a:off x="285720" y="3857628"/>
          <a:ext cx="8858280" cy="2071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00063" y="1571625"/>
            <a:ext cx="8229600" cy="4625975"/>
          </a:xfrm>
        </p:spPr>
        <p:txBody>
          <a:bodyPr rtlCol="0">
            <a:normAutofit fontScale="85000" lnSpcReduction="20000"/>
          </a:bodyPr>
          <a:lstStyle/>
          <a:p>
            <a:pPr marL="447675" lvl="2" indent="-382588" eaLnBrk="1" fontAlgn="auto" hangingPunct="1">
              <a:spcAft>
                <a:spcPts val="0"/>
              </a:spcAft>
              <a:buClr>
                <a:schemeClr val="accent5"/>
              </a:buClr>
              <a:buSzPct val="80000"/>
              <a:buFont typeface="Wingdings 2" pitchFamily="18" charset="2"/>
              <a:buNone/>
              <a:defRPr/>
            </a:pPr>
            <a:endParaRPr lang="en-US" dirty="0" smtClean="0"/>
          </a:p>
          <a:p>
            <a:pPr marL="447675" lvl="2" indent="-382588" eaLnBrk="1" fontAlgn="auto" hangingPunct="1">
              <a:spcAft>
                <a:spcPts val="0"/>
              </a:spcAft>
              <a:buClr>
                <a:schemeClr val="accent5"/>
              </a:buClr>
              <a:buSzPct val="80000"/>
              <a:buFont typeface="Wingdings 2" pitchFamily="18" charset="2"/>
              <a:buChar char=""/>
              <a:defRPr/>
            </a:pPr>
            <a:r>
              <a:rPr lang="en-US" sz="2800" dirty="0" smtClean="0"/>
              <a:t>Experiment</a:t>
            </a:r>
          </a:p>
          <a:p>
            <a:pPr marL="714375" lvl="3" indent="-382588" eaLnBrk="1" fontAlgn="auto" hangingPunct="1">
              <a:spcAft>
                <a:spcPts val="0"/>
              </a:spcAft>
              <a:buClr>
                <a:schemeClr val="accent6"/>
              </a:buClr>
              <a:buSzPct val="80000"/>
              <a:buFont typeface="Wingdings" pitchFamily="2" charset="2"/>
              <a:buChar char="Ø"/>
              <a:defRPr/>
            </a:pPr>
            <a:r>
              <a:rPr lang="en-US" dirty="0" smtClean="0"/>
              <a:t>A design that involves the comparison of one treatment to another, using two or more different groups.</a:t>
            </a:r>
          </a:p>
          <a:p>
            <a:pPr marL="714375" lvl="3" indent="-382588" eaLnBrk="1" fontAlgn="auto" hangingPunct="1">
              <a:spcAft>
                <a:spcPts val="0"/>
              </a:spcAft>
              <a:buClr>
                <a:schemeClr val="accent6"/>
              </a:buClr>
              <a:buSzPct val="80000"/>
              <a:buFont typeface="Wingdings 2" pitchFamily="18" charset="2"/>
              <a:buNone/>
              <a:defRPr/>
            </a:pPr>
            <a:endParaRPr lang="en-US" dirty="0" smtClean="0"/>
          </a:p>
          <a:p>
            <a:pPr marL="447675" lvl="2" indent="-382588" eaLnBrk="1" fontAlgn="auto" hangingPunct="1">
              <a:spcAft>
                <a:spcPts val="0"/>
              </a:spcAft>
              <a:buClr>
                <a:schemeClr val="accent5"/>
              </a:buClr>
              <a:buSzPct val="80000"/>
              <a:buFont typeface="Wingdings 2" pitchFamily="18" charset="2"/>
              <a:buChar char=""/>
              <a:defRPr/>
            </a:pPr>
            <a:r>
              <a:rPr lang="en-US" sz="2800" dirty="0" smtClean="0"/>
              <a:t>Randomized Experiment</a:t>
            </a:r>
          </a:p>
          <a:p>
            <a:pPr marL="714375" lvl="3" indent="-382588" eaLnBrk="1" fontAlgn="auto" hangingPunct="1">
              <a:spcAft>
                <a:spcPts val="0"/>
              </a:spcAft>
              <a:buClr>
                <a:schemeClr val="accent6"/>
              </a:buClr>
              <a:buSzPct val="80000"/>
              <a:buFont typeface="Wingdings" pitchFamily="2" charset="2"/>
              <a:buChar char="Ø"/>
              <a:defRPr/>
            </a:pPr>
            <a:r>
              <a:rPr lang="en-US" dirty="0" smtClean="0"/>
              <a:t>A design that involves the comparison of one treatment to another, using two or more different groups.</a:t>
            </a:r>
          </a:p>
          <a:p>
            <a:pPr marL="714375" lvl="3" indent="-382588" eaLnBrk="1" fontAlgn="auto" hangingPunct="1">
              <a:spcAft>
                <a:spcPts val="0"/>
              </a:spcAft>
              <a:buClr>
                <a:schemeClr val="accent6"/>
              </a:buClr>
              <a:buSzPct val="80000"/>
              <a:buFont typeface="Wingdings" pitchFamily="2" charset="2"/>
              <a:buChar char="Ø"/>
              <a:defRPr/>
            </a:pPr>
            <a:r>
              <a:rPr lang="en-US" dirty="0" smtClean="0"/>
              <a:t>In  randomized experiment design, participants are randomly assigned to treatment</a:t>
            </a:r>
          </a:p>
          <a:p>
            <a:pPr marL="447675" lvl="2" indent="-382588" eaLnBrk="1" fontAlgn="auto" hangingPunct="1">
              <a:spcAft>
                <a:spcPts val="0"/>
              </a:spcAft>
              <a:buClr>
                <a:schemeClr val="accent5"/>
              </a:buClr>
              <a:buSzPct val="80000"/>
              <a:buFont typeface="Wingdings 2" pitchFamily="18" charset="2"/>
              <a:buNone/>
              <a:defRPr/>
            </a:pPr>
            <a:endParaRPr lang="en-US" dirty="0" smtClean="0"/>
          </a:p>
          <a:p>
            <a:pPr marL="447675" lvl="2" indent="-382588" eaLnBrk="1" fontAlgn="auto" hangingPunct="1">
              <a:spcAft>
                <a:spcPts val="0"/>
              </a:spcAft>
              <a:buClr>
                <a:schemeClr val="accent5"/>
              </a:buClr>
              <a:buSzPct val="80000"/>
              <a:buFont typeface="Wingdings 2" pitchFamily="18" charset="2"/>
              <a:buChar char=""/>
              <a:defRPr/>
            </a:pPr>
            <a:r>
              <a:rPr lang="en-US" sz="2800" dirty="0" smtClean="0"/>
              <a:t>Quasi – experiment</a:t>
            </a:r>
          </a:p>
          <a:p>
            <a:pPr marL="714375" lvl="3" indent="-382588" eaLnBrk="1" fontAlgn="auto" hangingPunct="1">
              <a:spcAft>
                <a:spcPts val="0"/>
              </a:spcAft>
              <a:buClr>
                <a:schemeClr val="accent6"/>
              </a:buClr>
              <a:buSzPct val="80000"/>
              <a:buFont typeface="Wingdings" pitchFamily="2" charset="2"/>
              <a:buChar char="Ø"/>
              <a:defRPr/>
            </a:pPr>
            <a:r>
              <a:rPr lang="en-US" dirty="0" smtClean="0"/>
              <a:t>A design that involves the comparison of one treatment to another, using two or more different groups.</a:t>
            </a:r>
          </a:p>
          <a:p>
            <a:pPr marL="714375" lvl="3" indent="-382588" eaLnBrk="1" fontAlgn="auto" hangingPunct="1">
              <a:spcAft>
                <a:spcPts val="0"/>
              </a:spcAft>
              <a:buClr>
                <a:schemeClr val="accent6"/>
              </a:buClr>
              <a:buSzPct val="80000"/>
              <a:buFont typeface="Wingdings" pitchFamily="2" charset="2"/>
              <a:buChar char="Ø"/>
              <a:defRPr/>
            </a:pPr>
            <a:r>
              <a:rPr lang="en-US" dirty="0" smtClean="0"/>
              <a:t>In Quasi-experimental design, participants are not randomly assigned to treatment. </a:t>
            </a:r>
          </a:p>
          <a:p>
            <a:pPr eaLnBrk="1" fontAlgn="auto" hangingPunct="1">
              <a:spcAft>
                <a:spcPts val="0"/>
              </a:spcAft>
              <a:defRPr/>
            </a:pPr>
            <a:endParaRPr lang="en-CA" dirty="0"/>
          </a:p>
        </p:txBody>
      </p:sp>
      <p:sp>
        <p:nvSpPr>
          <p:cNvPr id="3" name="Title 2"/>
          <p:cNvSpPr>
            <a:spLocks noGrp="1"/>
          </p:cNvSpPr>
          <p:nvPr>
            <p:ph type="title"/>
          </p:nvPr>
        </p:nvSpPr>
        <p:spPr/>
        <p:txBody>
          <a:bodyPr/>
          <a:lstStyle/>
          <a:p>
            <a:pPr eaLnBrk="1" fontAlgn="auto" hangingPunct="1">
              <a:spcAft>
                <a:spcPts val="0"/>
              </a:spcAft>
              <a:defRPr/>
            </a:pPr>
            <a:r>
              <a:rPr lang="en-US" b="1" dirty="0" smtClean="0">
                <a:solidFill>
                  <a:schemeClr val="tx2">
                    <a:lumMod val="60000"/>
                    <a:lumOff val="40000"/>
                  </a:schemeClr>
                </a:solidFill>
                <a:effectLst/>
              </a:rPr>
              <a:t> </a:t>
            </a:r>
            <a:endParaRPr lang="en-CA" b="1" dirty="0" smtClean="0">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sz="half" idx="4294967295"/>
          </p:nvPr>
        </p:nvSpPr>
        <p:spPr>
          <a:xfrm>
            <a:off x="0" y="4714875"/>
            <a:ext cx="9144000" cy="1285875"/>
          </a:xfrm>
        </p:spPr>
        <p:txBody>
          <a:bodyPr/>
          <a:lstStyle/>
          <a:p>
            <a:pPr eaLnBrk="1" hangingPunct="1">
              <a:lnSpc>
                <a:spcPct val="90000"/>
              </a:lnSpc>
              <a:buFont typeface="Wingdings 2" pitchFamily="18" charset="2"/>
              <a:buNone/>
            </a:pPr>
            <a:endParaRPr lang="en-CA" sz="2600" smtClean="0"/>
          </a:p>
          <a:p>
            <a:pPr algn="ctr" eaLnBrk="1" hangingPunct="1">
              <a:lnSpc>
                <a:spcPct val="90000"/>
              </a:lnSpc>
              <a:buFont typeface="Wingdings 2" pitchFamily="18" charset="2"/>
              <a:buNone/>
            </a:pPr>
            <a:r>
              <a:rPr lang="en-CA" sz="2600" smtClean="0"/>
              <a:t>“The most powerful design for maximizing internal validity is the true experiment (Slavin, 2002). </a:t>
            </a:r>
          </a:p>
        </p:txBody>
      </p:sp>
      <p:sp>
        <p:nvSpPr>
          <p:cNvPr id="30722" name="Content Placeholder 4"/>
          <p:cNvSpPr>
            <a:spLocks noGrp="1"/>
          </p:cNvSpPr>
          <p:nvPr>
            <p:ph sz="half" idx="4294967295"/>
          </p:nvPr>
        </p:nvSpPr>
        <p:spPr>
          <a:xfrm>
            <a:off x="885825" y="571500"/>
            <a:ext cx="8258175" cy="4143375"/>
          </a:xfrm>
        </p:spPr>
        <p:txBody>
          <a:bodyPr/>
          <a:lstStyle/>
          <a:p>
            <a:pPr eaLnBrk="1" hangingPunct="1">
              <a:lnSpc>
                <a:spcPct val="90000"/>
              </a:lnSpc>
            </a:pPr>
            <a:r>
              <a:rPr lang="en-US" sz="3100" smtClean="0"/>
              <a:t>An example of randomized(true) experiment</a:t>
            </a:r>
          </a:p>
          <a:p>
            <a:pPr eaLnBrk="1" hangingPunct="1">
              <a:lnSpc>
                <a:spcPct val="90000"/>
              </a:lnSpc>
            </a:pPr>
            <a:endParaRPr lang="en-US" sz="2600" smtClean="0"/>
          </a:p>
          <a:p>
            <a:pPr lvl="1" eaLnBrk="1" hangingPunct="1"/>
            <a:r>
              <a:rPr lang="en-CA" sz="2400" smtClean="0"/>
              <a:t>What are the most significant differences in the impact of Grade 3 students at K.G school interacting with inert media such as books, and with active media such as computer software for learning French vocabulary?</a:t>
            </a:r>
          </a:p>
          <a:p>
            <a:pPr lvl="1" eaLnBrk="1" hangingPunct="1">
              <a:lnSpc>
                <a:spcPct val="90000"/>
              </a:lnSpc>
            </a:pPr>
            <a:endParaRPr lang="en-CA" sz="2400" smtClean="0"/>
          </a:p>
          <a:p>
            <a:pPr eaLnBrk="1" hangingPunct="1">
              <a:lnSpc>
                <a:spcPct val="90000"/>
              </a:lnSpc>
              <a:buFont typeface="Wingdings 2" pitchFamily="18" charset="2"/>
              <a:buNone/>
            </a:pPr>
            <a:endParaRPr lang="en-CA" sz="2600" smtClean="0"/>
          </a:p>
          <a:p>
            <a:pPr lvl="1" eaLnBrk="1" hangingPunct="1">
              <a:lnSpc>
                <a:spcPct val="90000"/>
              </a:lnSpc>
            </a:pPr>
            <a:endParaRPr lang="en-CA" sz="2400" smtClean="0"/>
          </a:p>
          <a:p>
            <a:pPr eaLnBrk="1" hangingPunct="1">
              <a:lnSpc>
                <a:spcPct val="90000"/>
              </a:lnSpc>
              <a:buFont typeface="Wingdings 2" pitchFamily="18" charset="2"/>
              <a:buNone/>
            </a:pPr>
            <a:endParaRPr lang="en-CA" sz="2600" smtClean="0"/>
          </a:p>
          <a:p>
            <a:pPr eaLnBrk="1" hangingPunct="1">
              <a:lnSpc>
                <a:spcPct val="90000"/>
              </a:lnSpc>
            </a:pPr>
            <a:endParaRPr lang="en-US" sz="26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untain">
  <a:themeElements>
    <a:clrScheme name="Custom 13">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D26BEF"/>
      </a:hlink>
      <a:folHlink>
        <a:srgbClr val="AC17D6"/>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Template>
  <TotalTime>3996</TotalTime>
  <Words>1915</Words>
  <Application>Microsoft Office PowerPoint</Application>
  <PresentationFormat>On-screen Show (4:3)</PresentationFormat>
  <Paragraphs>290</Paragraphs>
  <Slides>37</Slides>
  <Notes>31</Notes>
  <HiddenSlides>0</HiddenSlides>
  <MMClips>0</MMClips>
  <ScaleCrop>false</ScaleCrop>
  <HeadingPairs>
    <vt:vector size="6" baseType="variant">
      <vt:variant>
        <vt:lpstr>Fonts Used</vt:lpstr>
      </vt:variant>
      <vt:variant>
        <vt:i4>9</vt:i4>
      </vt:variant>
      <vt:variant>
        <vt:lpstr>Design Template</vt:lpstr>
      </vt:variant>
      <vt:variant>
        <vt:i4>12</vt:i4>
      </vt:variant>
      <vt:variant>
        <vt:lpstr>Slide Titles</vt:lpstr>
      </vt:variant>
      <vt:variant>
        <vt:i4>37</vt:i4>
      </vt:variant>
    </vt:vector>
  </HeadingPairs>
  <TitlesOfParts>
    <vt:vector size="58" baseType="lpstr">
      <vt:lpstr>Arial</vt:lpstr>
      <vt:lpstr>Century</vt:lpstr>
      <vt:lpstr>Wingdings 2</vt:lpstr>
      <vt:lpstr>Calibri</vt:lpstr>
      <vt:lpstr>궁서</vt:lpstr>
      <vt:lpstr>Wingdings</vt:lpstr>
      <vt:lpstr>Verdana</vt:lpstr>
      <vt:lpstr>Times New Roman</vt:lpstr>
      <vt:lpstr>Century Gothic</vt:lpstr>
      <vt:lpstr>Mountain</vt:lpstr>
      <vt:lpstr>Mountain</vt:lpstr>
      <vt:lpstr>Mountain</vt:lpstr>
      <vt:lpstr>Mountain</vt:lpstr>
      <vt:lpstr>Mountain</vt:lpstr>
      <vt:lpstr>Mountain</vt:lpstr>
      <vt:lpstr>Mountain</vt:lpstr>
      <vt:lpstr>Mountain</vt:lpstr>
      <vt:lpstr>Mountain</vt:lpstr>
      <vt:lpstr>Mountain</vt:lpstr>
      <vt:lpstr>Mountain</vt:lpstr>
      <vt:lpstr>Mountain</vt:lpstr>
      <vt:lpstr>Slide 1</vt:lpstr>
      <vt:lpstr>Slide 2</vt:lpstr>
      <vt:lpstr>  Agenda </vt:lpstr>
      <vt:lpstr>Slide 4</vt:lpstr>
      <vt:lpstr>Slide 5</vt:lpstr>
      <vt:lpstr>Slide 6</vt:lpstr>
      <vt:lpstr>Slide 7</vt:lpstr>
      <vt:lpstr> </vt:lpstr>
      <vt:lpstr>Slide 9</vt:lpstr>
      <vt:lpstr>Slide 10</vt:lpstr>
      <vt:lpstr>Slide 11</vt:lpstr>
      <vt:lpstr>BREAK TIME </vt:lpstr>
      <vt:lpstr>Instructional strategies </vt:lpstr>
      <vt:lpstr>Research on Instructional Strategies Usage in Educational Technology </vt:lpstr>
      <vt:lpstr>Research on Instructional Strategies Usage in Educational Technology </vt:lpstr>
      <vt:lpstr>Research on Instructional Strategies Usage in Educational Technology </vt:lpstr>
      <vt:lpstr>A Trend Analysis of  ETR&amp;D </vt:lpstr>
      <vt:lpstr>Experimental Design Trend  Ross &amp; Morrison</vt:lpstr>
      <vt:lpstr>Research and Instructional Methods </vt:lpstr>
      <vt:lpstr>Slide 20</vt:lpstr>
      <vt:lpstr>Slide 21</vt:lpstr>
      <vt:lpstr>Slide 22</vt:lpstr>
      <vt:lpstr>Small Group Task Time allocation: 10-15 minutes </vt:lpstr>
      <vt:lpstr>Slide 24</vt:lpstr>
      <vt:lpstr>Slide 25</vt:lpstr>
      <vt:lpstr>Slide 26</vt:lpstr>
      <vt:lpstr>Factors Impacting the Rigor of Experiments on Instructional Strategies </vt:lpstr>
      <vt:lpstr>Validity Threats </vt:lpstr>
      <vt:lpstr>Contemporary Issue in Instructional strategies  Experimentation</vt:lpstr>
      <vt:lpstr>Implication for Research approaches</vt:lpstr>
      <vt:lpstr>Slide 31</vt:lpstr>
      <vt:lpstr>Slide 32</vt:lpstr>
      <vt:lpstr>Significant Research Finding  in the Last Five Years </vt:lpstr>
      <vt:lpstr>Likely Development in the  Next Five Years</vt:lpstr>
      <vt:lpstr>Slide 35</vt:lpstr>
      <vt:lpstr>Slide 36</vt:lpstr>
      <vt:lpstr>Slide 37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Design</dc:title>
  <dc:creator>wenshan</dc:creator>
  <cp:lastModifiedBy>user</cp:lastModifiedBy>
  <cp:revision>408</cp:revision>
  <dcterms:created xsi:type="dcterms:W3CDTF">2009-11-09T01:22:15Z</dcterms:created>
  <dcterms:modified xsi:type="dcterms:W3CDTF">2009-11-18T22:37:13Z</dcterms:modified>
</cp:coreProperties>
</file>